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9"/>
  </p:sldMasterIdLst>
  <p:sldIdLst>
    <p:sldId id="256" r:id="rId40"/>
    <p:sldId id="257" r:id="rId41"/>
    <p:sldId id="260" r:id="rId42"/>
    <p:sldId id="264" r:id="rId43"/>
    <p:sldId id="266" r:id="rId44"/>
    <p:sldId id="265" r:id="rId45"/>
    <p:sldId id="263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7" r:id="rId55"/>
    <p:sldId id="276" r:id="rId56"/>
    <p:sldId id="261" r:id="rId57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287"/>
    <a:srgbClr val="0F8040"/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9E5F67-D04D-4272-B01C-67755137E307}" v="1210" dt="2024-05-23T16:55:17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Master" Target="slideMasters/slideMaster1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50" Type="http://schemas.openxmlformats.org/officeDocument/2006/relationships/slide" Target="slides/slide11.xml"/><Relationship Id="rId55" Type="http://schemas.openxmlformats.org/officeDocument/2006/relationships/slide" Target="slides/slide16.xml"/><Relationship Id="rId63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slide" Target="slides/slide17.xml"/><Relationship Id="rId8" Type="http://schemas.openxmlformats.org/officeDocument/2006/relationships/customXml" Target="../customXml/item8.xml"/><Relationship Id="rId51" Type="http://schemas.openxmlformats.org/officeDocument/2006/relationships/slide" Target="slides/slide1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7.xml"/><Relationship Id="rId59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0.xml"/><Relationship Id="rId57" Type="http://schemas.openxmlformats.org/officeDocument/2006/relationships/slide" Target="slides/slide1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5.xml"/><Relationship Id="rId52" Type="http://schemas.openxmlformats.org/officeDocument/2006/relationships/slide" Target="slides/slide13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a Carla" userId="029f367b-b74f-41af-b0aa-debde7ba5259" providerId="ADAL" clId="{F89E5F67-D04D-4272-B01C-67755137E307}"/>
    <pc:docChg chg="undo custSel modSld">
      <pc:chgData name="Rafaela Carla" userId="029f367b-b74f-41af-b0aa-debde7ba5259" providerId="ADAL" clId="{F89E5F67-D04D-4272-B01C-67755137E307}" dt="2024-05-23T16:55:17.258" v="2093"/>
      <pc:docMkLst>
        <pc:docMk/>
      </pc:docMkLst>
      <pc:sldChg chg="addSp delSp modSp mod">
        <pc:chgData name="Rafaela Carla" userId="029f367b-b74f-41af-b0aa-debde7ba5259" providerId="ADAL" clId="{F89E5F67-D04D-4272-B01C-67755137E307}" dt="2024-05-21T17:30:08.426" v="632" actId="1076"/>
        <pc:sldMkLst>
          <pc:docMk/>
          <pc:sldMk cId="443634839" sldId="256"/>
        </pc:sldMkLst>
        <pc:spChg chg="mod">
          <ac:chgData name="Rafaela Carla" userId="029f367b-b74f-41af-b0aa-debde7ba5259" providerId="ADAL" clId="{F89E5F67-D04D-4272-B01C-67755137E307}" dt="2024-05-17T19:03:51.351" v="4" actId="20577"/>
          <ac:spMkLst>
            <pc:docMk/>
            <pc:sldMk cId="443634839" sldId="256"/>
            <ac:spMk id="3" creationId="{00000000-0000-0000-0000-000000000000}"/>
          </ac:spMkLst>
        </pc:spChg>
        <pc:spChg chg="mod">
          <ac:chgData name="Rafaela Carla" userId="029f367b-b74f-41af-b0aa-debde7ba5259" providerId="ADAL" clId="{F89E5F67-D04D-4272-B01C-67755137E307}" dt="2024-05-21T16:09:42.276" v="27" actId="20577"/>
          <ac:spMkLst>
            <pc:docMk/>
            <pc:sldMk cId="443634839" sldId="256"/>
            <ac:spMk id="4" creationId="{00000000-0000-0000-0000-000000000000}"/>
          </ac:spMkLst>
        </pc:spChg>
        <pc:picChg chg="add del mod">
          <ac:chgData name="Rafaela Carla" userId="029f367b-b74f-41af-b0aa-debde7ba5259" providerId="ADAL" clId="{F89E5F67-D04D-4272-B01C-67755137E307}" dt="2024-05-21T17:24:23.866" v="622" actId="478"/>
          <ac:picMkLst>
            <pc:docMk/>
            <pc:sldMk cId="443634839" sldId="256"/>
            <ac:picMk id="8" creationId="{5582FD82-A339-6D33-84E0-BB445B190AAC}"/>
          </ac:picMkLst>
        </pc:picChg>
        <pc:picChg chg="add del mod">
          <ac:chgData name="Rafaela Carla" userId="029f367b-b74f-41af-b0aa-debde7ba5259" providerId="ADAL" clId="{F89E5F67-D04D-4272-B01C-67755137E307}" dt="2024-05-21T17:27:57.904" v="626" actId="478"/>
          <ac:picMkLst>
            <pc:docMk/>
            <pc:sldMk cId="443634839" sldId="256"/>
            <ac:picMk id="10" creationId="{3C18F11A-EAD5-445E-582E-B3DA005D380B}"/>
          </ac:picMkLst>
        </pc:picChg>
        <pc:picChg chg="add mod">
          <ac:chgData name="Rafaela Carla" userId="029f367b-b74f-41af-b0aa-debde7ba5259" providerId="ADAL" clId="{F89E5F67-D04D-4272-B01C-67755137E307}" dt="2024-05-21T17:30:08.426" v="632" actId="1076"/>
          <ac:picMkLst>
            <pc:docMk/>
            <pc:sldMk cId="443634839" sldId="256"/>
            <ac:picMk id="12" creationId="{1EF01F4F-C9DB-DB85-8664-BE50E32F3B27}"/>
          </ac:picMkLst>
        </pc:picChg>
      </pc:sldChg>
      <pc:sldChg chg="addSp modSp mod modAnim">
        <pc:chgData name="Rafaela Carla" userId="029f367b-b74f-41af-b0aa-debde7ba5259" providerId="ADAL" clId="{F89E5F67-D04D-4272-B01C-67755137E307}" dt="2024-05-23T16:28:07.134" v="1838" actId="1076"/>
        <pc:sldMkLst>
          <pc:docMk/>
          <pc:sldMk cId="2305411157" sldId="260"/>
        </pc:sldMkLst>
        <pc:spChg chg="add mod">
          <ac:chgData name="Rafaela Carla" userId="029f367b-b74f-41af-b0aa-debde7ba5259" providerId="ADAL" clId="{F89E5F67-D04D-4272-B01C-67755137E307}" dt="2024-05-23T16:28:04.007" v="1837" actId="1076"/>
          <ac:spMkLst>
            <pc:docMk/>
            <pc:sldMk cId="2305411157" sldId="260"/>
            <ac:spMk id="3" creationId="{E492D4D3-AF09-3705-73D7-D3C2BB47DDD0}"/>
          </ac:spMkLst>
        </pc:spChg>
        <pc:spChg chg="mod">
          <ac:chgData name="Rafaela Carla" userId="029f367b-b74f-41af-b0aa-debde7ba5259" providerId="ADAL" clId="{F89E5F67-D04D-4272-B01C-67755137E307}" dt="2024-05-23T16:28:07.134" v="1838" actId="1076"/>
          <ac:spMkLst>
            <pc:docMk/>
            <pc:sldMk cId="2305411157" sldId="260"/>
            <ac:spMk id="6" creationId="{3532E98B-41FA-8667-F5C3-EC18745A7055}"/>
          </ac:spMkLst>
        </pc:spChg>
      </pc:sldChg>
      <pc:sldChg chg="addSp modSp mod">
        <pc:chgData name="Rafaela Carla" userId="029f367b-b74f-41af-b0aa-debde7ba5259" providerId="ADAL" clId="{F89E5F67-D04D-4272-B01C-67755137E307}" dt="2024-05-23T16:44:59.901" v="2069" actId="113"/>
        <pc:sldMkLst>
          <pc:docMk/>
          <pc:sldMk cId="3860126005" sldId="261"/>
        </pc:sldMkLst>
        <pc:spChg chg="mod">
          <ac:chgData name="Rafaela Carla" userId="029f367b-b74f-41af-b0aa-debde7ba5259" providerId="ADAL" clId="{F89E5F67-D04D-4272-B01C-67755137E307}" dt="2024-05-23T16:42:31.218" v="2000" actId="1035"/>
          <ac:spMkLst>
            <pc:docMk/>
            <pc:sldMk cId="3860126005" sldId="261"/>
            <ac:spMk id="2" creationId="{00000000-0000-0000-0000-000000000000}"/>
          </ac:spMkLst>
        </pc:spChg>
        <pc:spChg chg="add mod">
          <ac:chgData name="Rafaela Carla" userId="029f367b-b74f-41af-b0aa-debde7ba5259" providerId="ADAL" clId="{F89E5F67-D04D-4272-B01C-67755137E307}" dt="2024-05-23T16:44:59.901" v="2069" actId="113"/>
          <ac:spMkLst>
            <pc:docMk/>
            <pc:sldMk cId="3860126005" sldId="261"/>
            <ac:spMk id="3" creationId="{F62D843D-2772-DBCF-3B8C-5A53866BCA8B}"/>
          </ac:spMkLst>
        </pc:spChg>
        <pc:picChg chg="mod">
          <ac:chgData name="Rafaela Carla" userId="029f367b-b74f-41af-b0aa-debde7ba5259" providerId="ADAL" clId="{F89E5F67-D04D-4272-B01C-67755137E307}" dt="2024-05-23T16:42:31.218" v="2000" actId="1035"/>
          <ac:picMkLst>
            <pc:docMk/>
            <pc:sldMk cId="3860126005" sldId="261"/>
            <ac:picMk id="4" creationId="{00000000-0000-0000-0000-000000000000}"/>
          </ac:picMkLst>
        </pc:picChg>
      </pc:sldChg>
      <pc:sldChg chg="modSp mod modAnim">
        <pc:chgData name="Rafaela Carla" userId="029f367b-b74f-41af-b0aa-debde7ba5259" providerId="ADAL" clId="{F89E5F67-D04D-4272-B01C-67755137E307}" dt="2024-05-23T12:54:26.495" v="645" actId="20577"/>
        <pc:sldMkLst>
          <pc:docMk/>
          <pc:sldMk cId="2831118696" sldId="263"/>
        </pc:sldMkLst>
        <pc:spChg chg="mod">
          <ac:chgData name="Rafaela Carla" userId="029f367b-b74f-41af-b0aa-debde7ba5259" providerId="ADAL" clId="{F89E5F67-D04D-4272-B01C-67755137E307}" dt="2024-05-23T12:54:26.495" v="645" actId="20577"/>
          <ac:spMkLst>
            <pc:docMk/>
            <pc:sldMk cId="2831118696" sldId="263"/>
            <ac:spMk id="13" creationId="{DC89D34D-3F51-55D6-0DA0-322E71879581}"/>
          </ac:spMkLst>
        </pc:spChg>
        <pc:spChg chg="mod">
          <ac:chgData name="Rafaela Carla" userId="029f367b-b74f-41af-b0aa-debde7ba5259" providerId="ADAL" clId="{F89E5F67-D04D-4272-B01C-67755137E307}" dt="2024-05-21T16:16:44.847" v="121" actId="1076"/>
          <ac:spMkLst>
            <pc:docMk/>
            <pc:sldMk cId="2831118696" sldId="263"/>
            <ac:spMk id="19" creationId="{AD098CA1-9695-ADC8-CFAB-B5AA7A2529DD}"/>
          </ac:spMkLst>
        </pc:spChg>
        <pc:spChg chg="mod">
          <ac:chgData name="Rafaela Carla" userId="029f367b-b74f-41af-b0aa-debde7ba5259" providerId="ADAL" clId="{F89E5F67-D04D-4272-B01C-67755137E307}" dt="2024-05-21T16:15:17.097" v="48" actId="20577"/>
          <ac:spMkLst>
            <pc:docMk/>
            <pc:sldMk cId="2831118696" sldId="263"/>
            <ac:spMk id="32" creationId="{B1DE9F14-6DF8-9938-673C-2ACB28E3A521}"/>
          </ac:spMkLst>
        </pc:spChg>
        <pc:grpChg chg="mod">
          <ac:chgData name="Rafaela Carla" userId="029f367b-b74f-41af-b0aa-debde7ba5259" providerId="ADAL" clId="{F89E5F67-D04D-4272-B01C-67755137E307}" dt="2024-05-21T16:15:49.945" v="96" actId="1036"/>
          <ac:grpSpMkLst>
            <pc:docMk/>
            <pc:sldMk cId="2831118696" sldId="263"/>
            <ac:grpSpMk id="14" creationId="{4F04A3FE-9BC3-CEDD-28D9-CA975E645288}"/>
          </ac:grpSpMkLst>
        </pc:grpChg>
        <pc:picChg chg="mod">
          <ac:chgData name="Rafaela Carla" userId="029f367b-b74f-41af-b0aa-debde7ba5259" providerId="ADAL" clId="{F89E5F67-D04D-4272-B01C-67755137E307}" dt="2024-05-21T16:17:05.488" v="149" actId="1076"/>
          <ac:picMkLst>
            <pc:docMk/>
            <pc:sldMk cId="2831118696" sldId="263"/>
            <ac:picMk id="35" creationId="{23E2636A-2AD2-83E3-91C2-A8727F62D0D6}"/>
          </ac:picMkLst>
        </pc:picChg>
      </pc:sldChg>
      <pc:sldChg chg="addSp modSp mod">
        <pc:chgData name="Rafaela Carla" userId="029f367b-b74f-41af-b0aa-debde7ba5259" providerId="ADAL" clId="{F89E5F67-D04D-4272-B01C-67755137E307}" dt="2024-05-23T12:53:45.187" v="636" actId="1076"/>
        <pc:sldMkLst>
          <pc:docMk/>
          <pc:sldMk cId="3830705880" sldId="264"/>
        </pc:sldMkLst>
        <pc:picChg chg="add mod">
          <ac:chgData name="Rafaela Carla" userId="029f367b-b74f-41af-b0aa-debde7ba5259" providerId="ADAL" clId="{F89E5F67-D04D-4272-B01C-67755137E307}" dt="2024-05-23T12:53:45.187" v="636" actId="1076"/>
          <ac:picMkLst>
            <pc:docMk/>
            <pc:sldMk cId="3830705880" sldId="264"/>
            <ac:picMk id="3" creationId="{5C04AEB3-0694-F62B-8D8E-AC83C8151D1F}"/>
          </ac:picMkLst>
        </pc:picChg>
      </pc:sldChg>
      <pc:sldChg chg="modSp">
        <pc:chgData name="Rafaela Carla" userId="029f367b-b74f-41af-b0aa-debde7ba5259" providerId="ADAL" clId="{F89E5F67-D04D-4272-B01C-67755137E307}" dt="2024-05-21T16:14:32.812" v="47" actId="20577"/>
        <pc:sldMkLst>
          <pc:docMk/>
          <pc:sldMk cId="3684798632" sldId="265"/>
        </pc:sldMkLst>
        <pc:spChg chg="mod">
          <ac:chgData name="Rafaela Carla" userId="029f367b-b74f-41af-b0aa-debde7ba5259" providerId="ADAL" clId="{F89E5F67-D04D-4272-B01C-67755137E307}" dt="2024-05-21T16:14:32.812" v="47" actId="20577"/>
          <ac:spMkLst>
            <pc:docMk/>
            <pc:sldMk cId="3684798632" sldId="265"/>
            <ac:spMk id="17" creationId="{DA4BC7BE-BC57-880A-9BF7-2F36A9874BAC}"/>
          </ac:spMkLst>
        </pc:spChg>
      </pc:sldChg>
      <pc:sldChg chg="addSp modSp mod modAnim">
        <pc:chgData name="Rafaela Carla" userId="029f367b-b74f-41af-b0aa-debde7ba5259" providerId="ADAL" clId="{F89E5F67-D04D-4272-B01C-67755137E307}" dt="2024-05-23T16:42:12.865" v="1979" actId="20577"/>
        <pc:sldMkLst>
          <pc:docMk/>
          <pc:sldMk cId="4249621399" sldId="266"/>
        </pc:sldMkLst>
        <pc:spChg chg="add mod">
          <ac:chgData name="Rafaela Carla" userId="029f367b-b74f-41af-b0aa-debde7ba5259" providerId="ADAL" clId="{F89E5F67-D04D-4272-B01C-67755137E307}" dt="2024-05-23T14:59:08.396" v="1814" actId="1036"/>
          <ac:spMkLst>
            <pc:docMk/>
            <pc:sldMk cId="4249621399" sldId="266"/>
            <ac:spMk id="3" creationId="{ED32524F-57BA-94A8-04FB-696112F88C6B}"/>
          </ac:spMkLst>
        </pc:spChg>
        <pc:spChg chg="mod">
          <ac:chgData name="Rafaela Carla" userId="029f367b-b74f-41af-b0aa-debde7ba5259" providerId="ADAL" clId="{F89E5F67-D04D-4272-B01C-67755137E307}" dt="2024-05-23T16:42:12.865" v="1979" actId="20577"/>
          <ac:spMkLst>
            <pc:docMk/>
            <pc:sldMk cId="4249621399" sldId="266"/>
            <ac:spMk id="6" creationId="{3532E98B-41FA-8667-F5C3-EC18745A7055}"/>
          </ac:spMkLst>
        </pc:spChg>
        <pc:picChg chg="mod">
          <ac:chgData name="Rafaela Carla" userId="029f367b-b74f-41af-b0aa-debde7ba5259" providerId="ADAL" clId="{F89E5F67-D04D-4272-B01C-67755137E307}" dt="2024-05-23T14:59:59.688" v="1816" actId="1076"/>
          <ac:picMkLst>
            <pc:docMk/>
            <pc:sldMk cId="4249621399" sldId="266"/>
            <ac:picMk id="8" creationId="{BE4EBCC2-BB5F-3AC3-5AAD-6E1737EB373D}"/>
          </ac:picMkLst>
        </pc:picChg>
      </pc:sldChg>
      <pc:sldChg chg="modSp mod">
        <pc:chgData name="Rafaela Carla" userId="029f367b-b74f-41af-b0aa-debde7ba5259" providerId="ADAL" clId="{F89E5F67-D04D-4272-B01C-67755137E307}" dt="2024-05-23T16:35:44.522" v="1963" actId="122"/>
        <pc:sldMkLst>
          <pc:docMk/>
          <pc:sldMk cId="466930920" sldId="267"/>
        </pc:sldMkLst>
        <pc:spChg chg="mod">
          <ac:chgData name="Rafaela Carla" userId="029f367b-b74f-41af-b0aa-debde7ba5259" providerId="ADAL" clId="{F89E5F67-D04D-4272-B01C-67755137E307}" dt="2024-05-21T16:56:40.875" v="501" actId="20577"/>
          <ac:spMkLst>
            <pc:docMk/>
            <pc:sldMk cId="466930920" sldId="267"/>
            <ac:spMk id="6" creationId="{A7A141FC-2F00-3E8F-1403-F1CAF8EC3C8D}"/>
          </ac:spMkLst>
        </pc:spChg>
        <pc:spChg chg="mod">
          <ac:chgData name="Rafaela Carla" userId="029f367b-b74f-41af-b0aa-debde7ba5259" providerId="ADAL" clId="{F89E5F67-D04D-4272-B01C-67755137E307}" dt="2024-05-23T16:30:52.103" v="1845" actId="207"/>
          <ac:spMkLst>
            <pc:docMk/>
            <pc:sldMk cId="466930920" sldId="267"/>
            <ac:spMk id="9" creationId="{24BAF932-F7CE-84B9-6A6A-30B467CA98DB}"/>
          </ac:spMkLst>
        </pc:spChg>
        <pc:graphicFrameChg chg="mod modGraphic">
          <ac:chgData name="Rafaela Carla" userId="029f367b-b74f-41af-b0aa-debde7ba5259" providerId="ADAL" clId="{F89E5F67-D04D-4272-B01C-67755137E307}" dt="2024-05-23T16:35:44.522" v="1963" actId="122"/>
          <ac:graphicFrameMkLst>
            <pc:docMk/>
            <pc:sldMk cId="466930920" sldId="267"/>
            <ac:graphicFrameMk id="20" creationId="{E3BAE88D-417F-232A-A767-8FAB13681E56}"/>
          </ac:graphicFrameMkLst>
        </pc:graphicFrameChg>
      </pc:sldChg>
      <pc:sldChg chg="modSp mod">
        <pc:chgData name="Rafaela Carla" userId="029f367b-b74f-41af-b0aa-debde7ba5259" providerId="ADAL" clId="{F89E5F67-D04D-4272-B01C-67755137E307}" dt="2024-05-23T16:48:19.433" v="2074" actId="20577"/>
        <pc:sldMkLst>
          <pc:docMk/>
          <pc:sldMk cId="273054124" sldId="269"/>
        </pc:sldMkLst>
        <pc:spChg chg="mod">
          <ac:chgData name="Rafaela Carla" userId="029f367b-b74f-41af-b0aa-debde7ba5259" providerId="ADAL" clId="{F89E5F67-D04D-4272-B01C-67755137E307}" dt="2024-05-23T16:48:19.433" v="2074" actId="20577"/>
          <ac:spMkLst>
            <pc:docMk/>
            <pc:sldMk cId="273054124" sldId="269"/>
            <ac:spMk id="6" creationId="{A7A141FC-2F00-3E8F-1403-F1CAF8EC3C8D}"/>
          </ac:spMkLst>
        </pc:spChg>
        <pc:spChg chg="mod">
          <ac:chgData name="Rafaela Carla" userId="029f367b-b74f-41af-b0aa-debde7ba5259" providerId="ADAL" clId="{F89E5F67-D04D-4272-B01C-67755137E307}" dt="2024-05-21T17:02:35.221" v="545" actId="207"/>
          <ac:spMkLst>
            <pc:docMk/>
            <pc:sldMk cId="273054124" sldId="269"/>
            <ac:spMk id="9" creationId="{24BAF932-F7CE-84B9-6A6A-30B467CA98DB}"/>
          </ac:spMkLst>
        </pc:spChg>
        <pc:graphicFrameChg chg="modGraphic">
          <ac:chgData name="Rafaela Carla" userId="029f367b-b74f-41af-b0aa-debde7ba5259" providerId="ADAL" clId="{F89E5F67-D04D-4272-B01C-67755137E307}" dt="2024-05-23T16:36:14.038" v="1964" actId="122"/>
          <ac:graphicFrameMkLst>
            <pc:docMk/>
            <pc:sldMk cId="273054124" sldId="269"/>
            <ac:graphicFrameMk id="20" creationId="{E3BAE88D-417F-232A-A767-8FAB13681E56}"/>
          </ac:graphicFrameMkLst>
        </pc:graphicFrameChg>
      </pc:sldChg>
      <pc:sldChg chg="addSp delSp modSp mod delAnim modAnim">
        <pc:chgData name="Rafaela Carla" userId="029f367b-b74f-41af-b0aa-debde7ba5259" providerId="ADAL" clId="{F89E5F67-D04D-4272-B01C-67755137E307}" dt="2024-05-23T14:35:11.277" v="1239"/>
        <pc:sldMkLst>
          <pc:docMk/>
          <pc:sldMk cId="879403277" sldId="270"/>
        </pc:sldMkLst>
        <pc:spChg chg="add mod">
          <ac:chgData name="Rafaela Carla" userId="029f367b-b74f-41af-b0aa-debde7ba5259" providerId="ADAL" clId="{F89E5F67-D04D-4272-B01C-67755137E307}" dt="2024-05-21T17:04:57.759" v="604" actId="14100"/>
          <ac:spMkLst>
            <pc:docMk/>
            <pc:sldMk cId="879403277" sldId="270"/>
            <ac:spMk id="2" creationId="{F2AE728F-E1DF-9E50-4B12-153172020DC9}"/>
          </ac:spMkLst>
        </pc:spChg>
        <pc:spChg chg="del mod">
          <ac:chgData name="Rafaela Carla" userId="029f367b-b74f-41af-b0aa-debde7ba5259" providerId="ADAL" clId="{F89E5F67-D04D-4272-B01C-67755137E307}" dt="2024-05-21T17:04:30.644" v="589" actId="478"/>
          <ac:spMkLst>
            <pc:docMk/>
            <pc:sldMk cId="879403277" sldId="270"/>
            <ac:spMk id="5" creationId="{77480E5E-50E9-B9AE-261E-53D805E2A046}"/>
          </ac:spMkLst>
        </pc:spChg>
        <pc:spChg chg="mod">
          <ac:chgData name="Rafaela Carla" userId="029f367b-b74f-41af-b0aa-debde7ba5259" providerId="ADAL" clId="{F89E5F67-D04D-4272-B01C-67755137E307}" dt="2024-05-21T17:04:03.537" v="587" actId="20577"/>
          <ac:spMkLst>
            <pc:docMk/>
            <pc:sldMk cId="879403277" sldId="270"/>
            <ac:spMk id="6" creationId="{A7A141FC-2F00-3E8F-1403-F1CAF8EC3C8D}"/>
          </ac:spMkLst>
        </pc:spChg>
      </pc:sldChg>
      <pc:sldChg chg="addSp modSp mod modAnim">
        <pc:chgData name="Rafaela Carla" userId="029f367b-b74f-41af-b0aa-debde7ba5259" providerId="ADAL" clId="{F89E5F67-D04D-4272-B01C-67755137E307}" dt="2024-05-23T16:50:50.820" v="2077" actId="20577"/>
        <pc:sldMkLst>
          <pc:docMk/>
          <pc:sldMk cId="1940051866" sldId="272"/>
        </pc:sldMkLst>
        <pc:spChg chg="add mod">
          <ac:chgData name="Rafaela Carla" userId="029f367b-b74f-41af-b0aa-debde7ba5259" providerId="ADAL" clId="{F89E5F67-D04D-4272-B01C-67755137E307}" dt="2024-05-23T13:53:00.739" v="727" actId="1076"/>
          <ac:spMkLst>
            <pc:docMk/>
            <pc:sldMk cId="1940051866" sldId="272"/>
            <ac:spMk id="2" creationId="{D307E9D1-7A1C-1D32-8525-85E3347CD161}"/>
          </ac:spMkLst>
        </pc:spChg>
        <pc:spChg chg="add mod">
          <ac:chgData name="Rafaela Carla" userId="029f367b-b74f-41af-b0aa-debde7ba5259" providerId="ADAL" clId="{F89E5F67-D04D-4272-B01C-67755137E307}" dt="2024-05-23T13:59:34.541" v="774" actId="20577"/>
          <ac:spMkLst>
            <pc:docMk/>
            <pc:sldMk cId="1940051866" sldId="272"/>
            <ac:spMk id="5" creationId="{25C6649A-7919-E78E-BB58-15596DDF26FC}"/>
          </ac:spMkLst>
        </pc:spChg>
        <pc:spChg chg="mod">
          <ac:chgData name="Rafaela Carla" userId="029f367b-b74f-41af-b0aa-debde7ba5259" providerId="ADAL" clId="{F89E5F67-D04D-4272-B01C-67755137E307}" dt="2024-05-23T16:50:50.820" v="2077" actId="20577"/>
          <ac:spMkLst>
            <pc:docMk/>
            <pc:sldMk cId="1940051866" sldId="272"/>
            <ac:spMk id="6" creationId="{A7A141FC-2F00-3E8F-1403-F1CAF8EC3C8D}"/>
          </ac:spMkLst>
        </pc:spChg>
        <pc:spChg chg="mod">
          <ac:chgData name="Rafaela Carla" userId="029f367b-b74f-41af-b0aa-debde7ba5259" providerId="ADAL" clId="{F89E5F67-D04D-4272-B01C-67755137E307}" dt="2024-05-23T13:53:00.739" v="727" actId="1076"/>
          <ac:spMkLst>
            <pc:docMk/>
            <pc:sldMk cId="1940051866" sldId="272"/>
            <ac:spMk id="10" creationId="{C2F970E1-EEAE-09C2-0C69-04BEF457DA6D}"/>
          </ac:spMkLst>
        </pc:spChg>
        <pc:spChg chg="mod">
          <ac:chgData name="Rafaela Carla" userId="029f367b-b74f-41af-b0aa-debde7ba5259" providerId="ADAL" clId="{F89E5F67-D04D-4272-B01C-67755137E307}" dt="2024-05-23T13:53:00.739" v="727" actId="1076"/>
          <ac:spMkLst>
            <pc:docMk/>
            <pc:sldMk cId="1940051866" sldId="272"/>
            <ac:spMk id="11" creationId="{3A32194D-FA10-4EA7-6186-D3565CD1789B}"/>
          </ac:spMkLst>
        </pc:spChg>
        <pc:spChg chg="mod">
          <ac:chgData name="Rafaela Carla" userId="029f367b-b74f-41af-b0aa-debde7ba5259" providerId="ADAL" clId="{F89E5F67-D04D-4272-B01C-67755137E307}" dt="2024-05-23T13:53:00.739" v="727" actId="1076"/>
          <ac:spMkLst>
            <pc:docMk/>
            <pc:sldMk cId="1940051866" sldId="272"/>
            <ac:spMk id="14" creationId="{2E657C2A-DBDB-D085-DBA8-690FEDED282C}"/>
          </ac:spMkLst>
        </pc:spChg>
        <pc:spChg chg="mod">
          <ac:chgData name="Rafaela Carla" userId="029f367b-b74f-41af-b0aa-debde7ba5259" providerId="ADAL" clId="{F89E5F67-D04D-4272-B01C-67755137E307}" dt="2024-05-23T13:53:00.739" v="727" actId="1076"/>
          <ac:spMkLst>
            <pc:docMk/>
            <pc:sldMk cId="1940051866" sldId="272"/>
            <ac:spMk id="15" creationId="{5988935D-3DC4-51C5-E654-6E52CC310D37}"/>
          </ac:spMkLst>
        </pc:spChg>
        <pc:spChg chg="mod">
          <ac:chgData name="Rafaela Carla" userId="029f367b-b74f-41af-b0aa-debde7ba5259" providerId="ADAL" clId="{F89E5F67-D04D-4272-B01C-67755137E307}" dt="2024-05-23T16:36:56.256" v="1966" actId="20577"/>
          <ac:spMkLst>
            <pc:docMk/>
            <pc:sldMk cId="1940051866" sldId="272"/>
            <ac:spMk id="16" creationId="{593CBA57-AB53-705A-148B-E03B182AD797}"/>
          </ac:spMkLst>
        </pc:spChg>
        <pc:spChg chg="mod">
          <ac:chgData name="Rafaela Carla" userId="029f367b-b74f-41af-b0aa-debde7ba5259" providerId="ADAL" clId="{F89E5F67-D04D-4272-B01C-67755137E307}" dt="2024-05-23T13:59:06.302" v="766" actId="207"/>
          <ac:spMkLst>
            <pc:docMk/>
            <pc:sldMk cId="1940051866" sldId="272"/>
            <ac:spMk id="17" creationId="{7DAD4DD2-D198-31A2-F236-A6A0A821A9A5}"/>
          </ac:spMkLst>
        </pc:spChg>
        <pc:spChg chg="mod">
          <ac:chgData name="Rafaela Carla" userId="029f367b-b74f-41af-b0aa-debde7ba5259" providerId="ADAL" clId="{F89E5F67-D04D-4272-B01C-67755137E307}" dt="2024-05-21T16:26:53.080" v="160" actId="1076"/>
          <ac:spMkLst>
            <pc:docMk/>
            <pc:sldMk cId="1940051866" sldId="272"/>
            <ac:spMk id="18" creationId="{7C94B2C1-0490-3414-A4B1-713E837DA022}"/>
          </ac:spMkLst>
        </pc:spChg>
        <pc:spChg chg="mod">
          <ac:chgData name="Rafaela Carla" userId="029f367b-b74f-41af-b0aa-debde7ba5259" providerId="ADAL" clId="{F89E5F67-D04D-4272-B01C-67755137E307}" dt="2024-05-23T13:59:20.563" v="768" actId="20577"/>
          <ac:spMkLst>
            <pc:docMk/>
            <pc:sldMk cId="1940051866" sldId="272"/>
            <ac:spMk id="19" creationId="{44F52AE0-67FA-2930-E89A-E180DAB6CABA}"/>
          </ac:spMkLst>
        </pc:spChg>
        <pc:spChg chg="mod">
          <ac:chgData name="Rafaela Carla" userId="029f367b-b74f-41af-b0aa-debde7ba5259" providerId="ADAL" clId="{F89E5F67-D04D-4272-B01C-67755137E307}" dt="2024-05-23T13:59:24.591" v="770" actId="20577"/>
          <ac:spMkLst>
            <pc:docMk/>
            <pc:sldMk cId="1940051866" sldId="272"/>
            <ac:spMk id="20" creationId="{41A902DB-E2C7-15C1-F85C-23DF01BAE699}"/>
          </ac:spMkLst>
        </pc:spChg>
        <pc:spChg chg="add mod">
          <ac:chgData name="Rafaela Carla" userId="029f367b-b74f-41af-b0aa-debde7ba5259" providerId="ADAL" clId="{F89E5F67-D04D-4272-B01C-67755137E307}" dt="2024-05-23T14:03:32.998" v="869" actId="1076"/>
          <ac:spMkLst>
            <pc:docMk/>
            <pc:sldMk cId="1940051866" sldId="272"/>
            <ac:spMk id="21" creationId="{F5BBD6BA-B7D2-6F76-1446-1F1DB4AAC2FE}"/>
          </ac:spMkLst>
        </pc:spChg>
        <pc:spChg chg="mod">
          <ac:chgData name="Rafaela Carla" userId="029f367b-b74f-41af-b0aa-debde7ba5259" providerId="ADAL" clId="{F89E5F67-D04D-4272-B01C-67755137E307}" dt="2024-05-23T13:59:28.766" v="772" actId="20577"/>
          <ac:spMkLst>
            <pc:docMk/>
            <pc:sldMk cId="1940051866" sldId="272"/>
            <ac:spMk id="22" creationId="{81A58DC2-027B-DCA4-A9B2-D9DAF2E0E6DF}"/>
          </ac:spMkLst>
        </pc:spChg>
        <pc:spChg chg="mod">
          <ac:chgData name="Rafaela Carla" userId="029f367b-b74f-41af-b0aa-debde7ba5259" providerId="ADAL" clId="{F89E5F67-D04D-4272-B01C-67755137E307}" dt="2024-05-23T13:53:00.739" v="727" actId="1076"/>
          <ac:spMkLst>
            <pc:docMk/>
            <pc:sldMk cId="1940051866" sldId="272"/>
            <ac:spMk id="23" creationId="{3E7C24B4-5F33-6578-0079-2739115475C3}"/>
          </ac:spMkLst>
        </pc:spChg>
        <pc:spChg chg="mod">
          <ac:chgData name="Rafaela Carla" userId="029f367b-b74f-41af-b0aa-debde7ba5259" providerId="ADAL" clId="{F89E5F67-D04D-4272-B01C-67755137E307}" dt="2024-05-23T14:04:26.463" v="870" actId="1076"/>
          <ac:spMkLst>
            <pc:docMk/>
            <pc:sldMk cId="1940051866" sldId="272"/>
            <ac:spMk id="26" creationId="{9A9F66E5-557F-358D-7B3E-669B59E75E3F}"/>
          </ac:spMkLst>
        </pc:spChg>
        <pc:spChg chg="mod">
          <ac:chgData name="Rafaela Carla" userId="029f367b-b74f-41af-b0aa-debde7ba5259" providerId="ADAL" clId="{F89E5F67-D04D-4272-B01C-67755137E307}" dt="2024-05-21T16:28:59.132" v="183" actId="1076"/>
          <ac:spMkLst>
            <pc:docMk/>
            <pc:sldMk cId="1940051866" sldId="272"/>
            <ac:spMk id="38" creationId="{B75878B1-1C2F-6238-8B3A-952ACAE8E39D}"/>
          </ac:spMkLst>
        </pc:spChg>
        <pc:grpChg chg="mod">
          <ac:chgData name="Rafaela Carla" userId="029f367b-b74f-41af-b0aa-debde7ba5259" providerId="ADAL" clId="{F89E5F67-D04D-4272-B01C-67755137E307}" dt="2024-05-21T16:26:53.080" v="160" actId="1076"/>
          <ac:grpSpMkLst>
            <pc:docMk/>
            <pc:sldMk cId="1940051866" sldId="272"/>
            <ac:grpSpMk id="7" creationId="{2DD9F52C-25EA-F846-B7CB-5E9713FEE43D}"/>
          </ac:grpSpMkLst>
        </pc:grpChg>
      </pc:sldChg>
      <pc:sldChg chg="addSp delSp modSp mod modAnim">
        <pc:chgData name="Rafaela Carla" userId="029f367b-b74f-41af-b0aa-debde7ba5259" providerId="ADAL" clId="{F89E5F67-D04D-4272-B01C-67755137E307}" dt="2024-05-23T14:20:06.631" v="1110"/>
        <pc:sldMkLst>
          <pc:docMk/>
          <pc:sldMk cId="1344876494" sldId="273"/>
        </pc:sldMkLst>
        <pc:spChg chg="mod">
          <ac:chgData name="Rafaela Carla" userId="029f367b-b74f-41af-b0aa-debde7ba5259" providerId="ADAL" clId="{F89E5F67-D04D-4272-B01C-67755137E307}" dt="2024-05-23T14:06:11.194" v="888" actId="20577"/>
          <ac:spMkLst>
            <pc:docMk/>
            <pc:sldMk cId="1344876494" sldId="273"/>
            <ac:spMk id="2" creationId="{0DD73BBE-6140-4EF5-28D4-73081552EAAD}"/>
          </ac:spMkLst>
        </pc:spChg>
        <pc:spChg chg="add mod">
          <ac:chgData name="Rafaela Carla" userId="029f367b-b74f-41af-b0aa-debde7ba5259" providerId="ADAL" clId="{F89E5F67-D04D-4272-B01C-67755137E307}" dt="2024-05-23T14:16:05.112" v="1064"/>
          <ac:spMkLst>
            <pc:docMk/>
            <pc:sldMk cId="1344876494" sldId="273"/>
            <ac:spMk id="3" creationId="{36AFA2EE-37D5-DA47-30CA-E0652EB59F2B}"/>
          </ac:spMkLst>
        </pc:spChg>
        <pc:spChg chg="add mod">
          <ac:chgData name="Rafaela Carla" userId="029f367b-b74f-41af-b0aa-debde7ba5259" providerId="ADAL" clId="{F89E5F67-D04D-4272-B01C-67755137E307}" dt="2024-05-23T14:16:12.194" v="1065" actId="1076"/>
          <ac:spMkLst>
            <pc:docMk/>
            <pc:sldMk cId="1344876494" sldId="273"/>
            <ac:spMk id="6" creationId="{54DBF882-AA51-D568-0CAA-79460FA896C3}"/>
          </ac:spMkLst>
        </pc:spChg>
        <pc:spChg chg="mod">
          <ac:chgData name="Rafaela Carla" userId="029f367b-b74f-41af-b0aa-debde7ba5259" providerId="ADAL" clId="{F89E5F67-D04D-4272-B01C-67755137E307}" dt="2024-05-21T17:08:38.449" v="616" actId="20577"/>
          <ac:spMkLst>
            <pc:docMk/>
            <pc:sldMk cId="1344876494" sldId="273"/>
            <ac:spMk id="24" creationId="{6D058070-2839-2C88-AD0D-AB88F7AF2104}"/>
          </ac:spMkLst>
        </pc:spChg>
        <pc:spChg chg="mod">
          <ac:chgData name="Rafaela Carla" userId="029f367b-b74f-41af-b0aa-debde7ba5259" providerId="ADAL" clId="{F89E5F67-D04D-4272-B01C-67755137E307}" dt="2024-05-23T13:56:18.025" v="756" actId="14100"/>
          <ac:spMkLst>
            <pc:docMk/>
            <pc:sldMk cId="1344876494" sldId="273"/>
            <ac:spMk id="25" creationId="{910D23D8-FCAB-B212-4376-A47DFB6C6F02}"/>
          </ac:spMkLst>
        </pc:spChg>
        <pc:spChg chg="mod">
          <ac:chgData name="Rafaela Carla" userId="029f367b-b74f-41af-b0aa-debde7ba5259" providerId="ADAL" clId="{F89E5F67-D04D-4272-B01C-67755137E307}" dt="2024-05-23T14:07:12.058" v="897" actId="20577"/>
          <ac:spMkLst>
            <pc:docMk/>
            <pc:sldMk cId="1344876494" sldId="273"/>
            <ac:spMk id="27" creationId="{28618A70-D10B-9612-0F3A-42EE27D04149}"/>
          </ac:spMkLst>
        </pc:spChg>
        <pc:spChg chg="mod">
          <ac:chgData name="Rafaela Carla" userId="029f367b-b74f-41af-b0aa-debde7ba5259" providerId="ADAL" clId="{F89E5F67-D04D-4272-B01C-67755137E307}" dt="2024-05-23T14:06:29.362" v="890" actId="20577"/>
          <ac:spMkLst>
            <pc:docMk/>
            <pc:sldMk cId="1344876494" sldId="273"/>
            <ac:spMk id="28" creationId="{2D2398BA-C95D-A1CB-F287-10AEC19706F6}"/>
          </ac:spMkLst>
        </pc:spChg>
        <pc:spChg chg="mod">
          <ac:chgData name="Rafaela Carla" userId="029f367b-b74f-41af-b0aa-debde7ba5259" providerId="ADAL" clId="{F89E5F67-D04D-4272-B01C-67755137E307}" dt="2024-05-23T14:07:25.085" v="899" actId="20577"/>
          <ac:spMkLst>
            <pc:docMk/>
            <pc:sldMk cId="1344876494" sldId="273"/>
            <ac:spMk id="29" creationId="{B32DD09B-33BA-26FB-F3F1-1768C642869A}"/>
          </ac:spMkLst>
        </pc:spChg>
        <pc:spChg chg="mod">
          <ac:chgData name="Rafaela Carla" userId="029f367b-b74f-41af-b0aa-debde7ba5259" providerId="ADAL" clId="{F89E5F67-D04D-4272-B01C-67755137E307}" dt="2024-05-23T14:07:32.033" v="901" actId="20577"/>
          <ac:spMkLst>
            <pc:docMk/>
            <pc:sldMk cId="1344876494" sldId="273"/>
            <ac:spMk id="30" creationId="{451A506E-171C-EB85-E56A-9A33573FA274}"/>
          </ac:spMkLst>
        </pc:spChg>
        <pc:spChg chg="mod">
          <ac:chgData name="Rafaela Carla" userId="029f367b-b74f-41af-b0aa-debde7ba5259" providerId="ADAL" clId="{F89E5F67-D04D-4272-B01C-67755137E307}" dt="2024-05-23T13:56:26.758" v="762" actId="20577"/>
          <ac:spMkLst>
            <pc:docMk/>
            <pc:sldMk cId="1344876494" sldId="273"/>
            <ac:spMk id="31" creationId="{CB949D26-5D62-DCD9-4D61-5502240ADB99}"/>
          </ac:spMkLst>
        </pc:spChg>
        <pc:spChg chg="del">
          <ac:chgData name="Rafaela Carla" userId="029f367b-b74f-41af-b0aa-debde7ba5259" providerId="ADAL" clId="{F89E5F67-D04D-4272-B01C-67755137E307}" dt="2024-05-23T14:16:04.731" v="1063" actId="478"/>
          <ac:spMkLst>
            <pc:docMk/>
            <pc:sldMk cId="1344876494" sldId="273"/>
            <ac:spMk id="32" creationId="{D6A31E00-0D46-DBB3-EEDE-62853C0EE21E}"/>
          </ac:spMkLst>
        </pc:spChg>
        <pc:spChg chg="mod">
          <ac:chgData name="Rafaela Carla" userId="029f367b-b74f-41af-b0aa-debde7ba5259" providerId="ADAL" clId="{F89E5F67-D04D-4272-B01C-67755137E307}" dt="2024-05-23T14:13:40.586" v="1043" actId="1076"/>
          <ac:spMkLst>
            <pc:docMk/>
            <pc:sldMk cId="1344876494" sldId="273"/>
            <ac:spMk id="33" creationId="{830153C5-F24E-571D-0426-196DE5A25B9B}"/>
          </ac:spMkLst>
        </pc:spChg>
        <pc:spChg chg="mod">
          <ac:chgData name="Rafaela Carla" userId="029f367b-b74f-41af-b0aa-debde7ba5259" providerId="ADAL" clId="{F89E5F67-D04D-4272-B01C-67755137E307}" dt="2024-05-23T14:13:40.586" v="1043" actId="1076"/>
          <ac:spMkLst>
            <pc:docMk/>
            <pc:sldMk cId="1344876494" sldId="273"/>
            <ac:spMk id="34" creationId="{66372DE6-1606-A0D7-86A5-954BA1B32708}"/>
          </ac:spMkLst>
        </pc:spChg>
        <pc:spChg chg="mod">
          <ac:chgData name="Rafaela Carla" userId="029f367b-b74f-41af-b0aa-debde7ba5259" providerId="ADAL" clId="{F89E5F67-D04D-4272-B01C-67755137E307}" dt="2024-05-23T14:13:40.586" v="1043" actId="1076"/>
          <ac:spMkLst>
            <pc:docMk/>
            <pc:sldMk cId="1344876494" sldId="273"/>
            <ac:spMk id="35" creationId="{00EF55FC-891A-9AE5-1084-D139774E787B}"/>
          </ac:spMkLst>
        </pc:spChg>
        <pc:spChg chg="mod">
          <ac:chgData name="Rafaela Carla" userId="029f367b-b74f-41af-b0aa-debde7ba5259" providerId="ADAL" clId="{F89E5F67-D04D-4272-B01C-67755137E307}" dt="2024-05-23T14:14:14.665" v="1047" actId="255"/>
          <ac:spMkLst>
            <pc:docMk/>
            <pc:sldMk cId="1344876494" sldId="273"/>
            <ac:spMk id="36" creationId="{014B3284-75FB-E9EE-51BF-504CD40D318C}"/>
          </ac:spMkLst>
        </pc:spChg>
        <pc:spChg chg="mod">
          <ac:chgData name="Rafaela Carla" userId="029f367b-b74f-41af-b0aa-debde7ba5259" providerId="ADAL" clId="{F89E5F67-D04D-4272-B01C-67755137E307}" dt="2024-05-23T14:13:40.586" v="1043" actId="1076"/>
          <ac:spMkLst>
            <pc:docMk/>
            <pc:sldMk cId="1344876494" sldId="273"/>
            <ac:spMk id="37" creationId="{52CCBD12-43ED-30E5-BD24-EF85F2D3DD23}"/>
          </ac:spMkLst>
        </pc:spChg>
        <pc:spChg chg="mod">
          <ac:chgData name="Rafaela Carla" userId="029f367b-b74f-41af-b0aa-debde7ba5259" providerId="ADAL" clId="{F89E5F67-D04D-4272-B01C-67755137E307}" dt="2024-05-23T14:15:15.372" v="1054" actId="20577"/>
          <ac:spMkLst>
            <pc:docMk/>
            <pc:sldMk cId="1344876494" sldId="273"/>
            <ac:spMk id="39" creationId="{67F0EE27-96D6-BB01-B29C-F3E33EFC42B6}"/>
          </ac:spMkLst>
        </pc:spChg>
        <pc:spChg chg="mod">
          <ac:chgData name="Rafaela Carla" userId="029f367b-b74f-41af-b0aa-debde7ba5259" providerId="ADAL" clId="{F89E5F67-D04D-4272-B01C-67755137E307}" dt="2024-05-23T14:13:40.586" v="1043" actId="1076"/>
          <ac:spMkLst>
            <pc:docMk/>
            <pc:sldMk cId="1344876494" sldId="273"/>
            <ac:spMk id="40" creationId="{F3792B2D-FA9B-9FEE-FDA8-EF07B1C3DEF7}"/>
          </ac:spMkLst>
        </pc:spChg>
        <pc:spChg chg="mod">
          <ac:chgData name="Rafaela Carla" userId="029f367b-b74f-41af-b0aa-debde7ba5259" providerId="ADAL" clId="{F89E5F67-D04D-4272-B01C-67755137E307}" dt="2024-05-23T14:15:26.606" v="1056" actId="20577"/>
          <ac:spMkLst>
            <pc:docMk/>
            <pc:sldMk cId="1344876494" sldId="273"/>
            <ac:spMk id="41" creationId="{D395D7D9-3F8A-E58B-6889-E454D6910E3B}"/>
          </ac:spMkLst>
        </pc:spChg>
        <pc:spChg chg="mod">
          <ac:chgData name="Rafaela Carla" userId="029f367b-b74f-41af-b0aa-debde7ba5259" providerId="ADAL" clId="{F89E5F67-D04D-4272-B01C-67755137E307}" dt="2024-05-23T14:15:39.783" v="1060" actId="20577"/>
          <ac:spMkLst>
            <pc:docMk/>
            <pc:sldMk cId="1344876494" sldId="273"/>
            <ac:spMk id="42" creationId="{3151FABD-27D1-CEE7-1FAC-62C6054480C5}"/>
          </ac:spMkLst>
        </pc:spChg>
        <pc:spChg chg="mod">
          <ac:chgData name="Rafaela Carla" userId="029f367b-b74f-41af-b0aa-debde7ba5259" providerId="ADAL" clId="{F89E5F67-D04D-4272-B01C-67755137E307}" dt="2024-05-23T14:13:40.586" v="1043" actId="1076"/>
          <ac:spMkLst>
            <pc:docMk/>
            <pc:sldMk cId="1344876494" sldId="273"/>
            <ac:spMk id="43" creationId="{833F4524-8612-07AB-0759-45C8365C7AD7}"/>
          </ac:spMkLst>
        </pc:spChg>
        <pc:spChg chg="del mod">
          <ac:chgData name="Rafaela Carla" userId="029f367b-b74f-41af-b0aa-debde7ba5259" providerId="ADAL" clId="{F89E5F67-D04D-4272-B01C-67755137E307}" dt="2024-05-23T14:11:13.922" v="958" actId="478"/>
          <ac:spMkLst>
            <pc:docMk/>
            <pc:sldMk cId="1344876494" sldId="273"/>
            <ac:spMk id="47" creationId="{9917E939-C97A-88AE-B7CB-525C81BA43D4}"/>
          </ac:spMkLst>
        </pc:spChg>
        <pc:spChg chg="del mod">
          <ac:chgData name="Rafaela Carla" userId="029f367b-b74f-41af-b0aa-debde7ba5259" providerId="ADAL" clId="{F89E5F67-D04D-4272-B01C-67755137E307}" dt="2024-05-23T14:11:13.922" v="958" actId="478"/>
          <ac:spMkLst>
            <pc:docMk/>
            <pc:sldMk cId="1344876494" sldId="273"/>
            <ac:spMk id="48" creationId="{5D2EDFB9-9E01-51CB-B009-C2169395807C}"/>
          </ac:spMkLst>
        </pc:spChg>
        <pc:spChg chg="mod">
          <ac:chgData name="Rafaela Carla" userId="029f367b-b74f-41af-b0aa-debde7ba5259" providerId="ADAL" clId="{F89E5F67-D04D-4272-B01C-67755137E307}" dt="2024-05-23T14:13:40.586" v="1043" actId="1076"/>
          <ac:spMkLst>
            <pc:docMk/>
            <pc:sldMk cId="1344876494" sldId="273"/>
            <ac:spMk id="49" creationId="{56FAD821-D11D-67B4-87DC-2C1836C8AD66}"/>
          </ac:spMkLst>
        </pc:spChg>
        <pc:spChg chg="mod">
          <ac:chgData name="Rafaela Carla" userId="029f367b-b74f-41af-b0aa-debde7ba5259" providerId="ADAL" clId="{F89E5F67-D04D-4272-B01C-67755137E307}" dt="2024-05-23T14:15:47.276" v="1062" actId="20577"/>
          <ac:spMkLst>
            <pc:docMk/>
            <pc:sldMk cId="1344876494" sldId="273"/>
            <ac:spMk id="50" creationId="{AA74E1E8-BEC5-869F-43B4-36FE939E9591}"/>
          </ac:spMkLst>
        </pc:spChg>
      </pc:sldChg>
      <pc:sldChg chg="addSp delSp modSp mod delAnim modAnim">
        <pc:chgData name="Rafaela Carla" userId="029f367b-b74f-41af-b0aa-debde7ba5259" providerId="ADAL" clId="{F89E5F67-D04D-4272-B01C-67755137E307}" dt="2024-05-23T15:02:32.410" v="1829" actId="14100"/>
        <pc:sldMkLst>
          <pc:docMk/>
          <pc:sldMk cId="3899429219" sldId="274"/>
        </pc:sldMkLst>
        <pc:spChg chg="mod">
          <ac:chgData name="Rafaela Carla" userId="029f367b-b74f-41af-b0aa-debde7ba5259" providerId="ADAL" clId="{F89E5F67-D04D-4272-B01C-67755137E307}" dt="2024-05-23T15:02:32.410" v="1829" actId="14100"/>
          <ac:spMkLst>
            <pc:docMk/>
            <pc:sldMk cId="3899429219" sldId="274"/>
            <ac:spMk id="2" creationId="{0DD73BBE-6140-4EF5-28D4-73081552EAAD}"/>
          </ac:spMkLst>
        </pc:spChg>
        <pc:spChg chg="add mod">
          <ac:chgData name="Rafaela Carla" userId="029f367b-b74f-41af-b0aa-debde7ba5259" providerId="ADAL" clId="{F89E5F67-D04D-4272-B01C-67755137E307}" dt="2024-05-23T14:20:53.772" v="1112"/>
          <ac:spMkLst>
            <pc:docMk/>
            <pc:sldMk cId="3899429219" sldId="274"/>
            <ac:spMk id="3" creationId="{A01E73A7-71A1-1D1C-2525-39D94347DE72}"/>
          </ac:spMkLst>
        </pc:spChg>
        <pc:spChg chg="del">
          <ac:chgData name="Rafaela Carla" userId="029f367b-b74f-41af-b0aa-debde7ba5259" providerId="ADAL" clId="{F89E5F67-D04D-4272-B01C-67755137E307}" dt="2024-05-23T14:24:02.964" v="1181" actId="478"/>
          <ac:spMkLst>
            <pc:docMk/>
            <pc:sldMk cId="3899429219" sldId="274"/>
            <ac:spMk id="5" creationId="{A8A43B59-B220-8488-9C23-A81F7130C8F8}"/>
          </ac:spMkLst>
        </pc:spChg>
        <pc:spChg chg="add mod">
          <ac:chgData name="Rafaela Carla" userId="029f367b-b74f-41af-b0aa-debde7ba5259" providerId="ADAL" clId="{F89E5F67-D04D-4272-B01C-67755137E307}" dt="2024-05-23T14:21:40.498" v="1115" actId="1037"/>
          <ac:spMkLst>
            <pc:docMk/>
            <pc:sldMk cId="3899429219" sldId="274"/>
            <ac:spMk id="6" creationId="{C425DEFA-D9E3-CF78-D2D8-E2765E32C4A3}"/>
          </ac:spMkLst>
        </pc:spChg>
        <pc:spChg chg="mod">
          <ac:chgData name="Rafaela Carla" userId="029f367b-b74f-41af-b0aa-debde7ba5259" providerId="ADAL" clId="{F89E5F67-D04D-4272-B01C-67755137E307}" dt="2024-05-23T15:02:08.753" v="1823" actId="14100"/>
          <ac:spMkLst>
            <pc:docMk/>
            <pc:sldMk cId="3899429219" sldId="274"/>
            <ac:spMk id="15" creationId="{0018714A-317F-54B0-F07B-C24F1A276636}"/>
          </ac:spMkLst>
        </pc:spChg>
        <pc:spChg chg="add del">
          <ac:chgData name="Rafaela Carla" userId="029f367b-b74f-41af-b0aa-debde7ba5259" providerId="ADAL" clId="{F89E5F67-D04D-4272-B01C-67755137E307}" dt="2024-05-23T14:26:56.329" v="1203" actId="478"/>
          <ac:spMkLst>
            <pc:docMk/>
            <pc:sldMk cId="3899429219" sldId="274"/>
            <ac:spMk id="16" creationId="{03DE2B32-A7EF-55B2-390B-92A9FA46CE72}"/>
          </ac:spMkLst>
        </pc:spChg>
        <pc:spChg chg="add del">
          <ac:chgData name="Rafaela Carla" userId="029f367b-b74f-41af-b0aa-debde7ba5259" providerId="ADAL" clId="{F89E5F67-D04D-4272-B01C-67755137E307}" dt="2024-05-23T14:26:56.329" v="1203" actId="478"/>
          <ac:spMkLst>
            <pc:docMk/>
            <pc:sldMk cId="3899429219" sldId="274"/>
            <ac:spMk id="17" creationId="{8A44851C-BBCC-34C0-4494-02720655B244}"/>
          </ac:spMkLst>
        </pc:spChg>
        <pc:spChg chg="add del mod">
          <ac:chgData name="Rafaela Carla" userId="029f367b-b74f-41af-b0aa-debde7ba5259" providerId="ADAL" clId="{F89E5F67-D04D-4272-B01C-67755137E307}" dt="2024-05-23T14:26:56.329" v="1203" actId="478"/>
          <ac:spMkLst>
            <pc:docMk/>
            <pc:sldMk cId="3899429219" sldId="274"/>
            <ac:spMk id="18" creationId="{7E301D95-4877-E67E-87FC-273C602B5F41}"/>
          </ac:spMkLst>
        </pc:spChg>
        <pc:spChg chg="mod">
          <ac:chgData name="Rafaela Carla" userId="029f367b-b74f-41af-b0aa-debde7ba5259" providerId="ADAL" clId="{F89E5F67-D04D-4272-B01C-67755137E307}" dt="2024-05-23T14:27:54.780" v="1209" actId="1076"/>
          <ac:spMkLst>
            <pc:docMk/>
            <pc:sldMk cId="3899429219" sldId="274"/>
            <ac:spMk id="19" creationId="{C2C3EE02-D8B0-A73F-3E4F-3603EBAB353E}"/>
          </ac:spMkLst>
        </pc:spChg>
        <pc:spChg chg="mod">
          <ac:chgData name="Rafaela Carla" userId="029f367b-b74f-41af-b0aa-debde7ba5259" providerId="ADAL" clId="{F89E5F67-D04D-4272-B01C-67755137E307}" dt="2024-05-23T15:02:12.094" v="1824" actId="14100"/>
          <ac:spMkLst>
            <pc:docMk/>
            <pc:sldMk cId="3899429219" sldId="274"/>
            <ac:spMk id="20" creationId="{0B0A50D4-8D27-CFE0-A110-0859E05B8E23}"/>
          </ac:spMkLst>
        </pc:spChg>
        <pc:spChg chg="del">
          <ac:chgData name="Rafaela Carla" userId="029f367b-b74f-41af-b0aa-debde7ba5259" providerId="ADAL" clId="{F89E5F67-D04D-4272-B01C-67755137E307}" dt="2024-05-23T14:24:08.222" v="1182" actId="478"/>
          <ac:spMkLst>
            <pc:docMk/>
            <pc:sldMk cId="3899429219" sldId="274"/>
            <ac:spMk id="21" creationId="{8EC4919B-12F0-0A4B-F26D-6CBC508138B3}"/>
          </ac:spMkLst>
        </pc:spChg>
        <pc:spChg chg="add del">
          <ac:chgData name="Rafaela Carla" userId="029f367b-b74f-41af-b0aa-debde7ba5259" providerId="ADAL" clId="{F89E5F67-D04D-4272-B01C-67755137E307}" dt="2024-05-23T14:26:56.329" v="1203" actId="478"/>
          <ac:spMkLst>
            <pc:docMk/>
            <pc:sldMk cId="3899429219" sldId="274"/>
            <ac:spMk id="22" creationId="{75ECC005-F502-EBE6-E57E-E314135A3A52}"/>
          </ac:spMkLst>
        </pc:spChg>
        <pc:spChg chg="add del">
          <ac:chgData name="Rafaela Carla" userId="029f367b-b74f-41af-b0aa-debde7ba5259" providerId="ADAL" clId="{F89E5F67-D04D-4272-B01C-67755137E307}" dt="2024-05-23T14:26:56.329" v="1203" actId="478"/>
          <ac:spMkLst>
            <pc:docMk/>
            <pc:sldMk cId="3899429219" sldId="274"/>
            <ac:spMk id="23" creationId="{8B30FFF7-E830-929B-B79F-E3F71E88DCBD}"/>
          </ac:spMkLst>
        </pc:spChg>
        <pc:spChg chg="mod">
          <ac:chgData name="Rafaela Carla" userId="029f367b-b74f-41af-b0aa-debde7ba5259" providerId="ADAL" clId="{F89E5F67-D04D-4272-B01C-67755137E307}" dt="2024-05-23T15:02:22.830" v="1826" actId="14100"/>
          <ac:spMkLst>
            <pc:docMk/>
            <pc:sldMk cId="3899429219" sldId="274"/>
            <ac:spMk id="24" creationId="{6D058070-2839-2C88-AD0D-AB88F7AF2104}"/>
          </ac:spMkLst>
        </pc:spChg>
        <pc:spChg chg="mod">
          <ac:chgData name="Rafaela Carla" userId="029f367b-b74f-41af-b0aa-debde7ba5259" providerId="ADAL" clId="{F89E5F67-D04D-4272-B01C-67755137E307}" dt="2024-05-23T15:01:59.419" v="1822" actId="14100"/>
          <ac:spMkLst>
            <pc:docMk/>
            <pc:sldMk cId="3899429219" sldId="274"/>
            <ac:spMk id="25" creationId="{910D23D8-FCAB-B212-4376-A47DFB6C6F02}"/>
          </ac:spMkLst>
        </pc:spChg>
        <pc:spChg chg="add del">
          <ac:chgData name="Rafaela Carla" userId="029f367b-b74f-41af-b0aa-debde7ba5259" providerId="ADAL" clId="{F89E5F67-D04D-4272-B01C-67755137E307}" dt="2024-05-23T14:26:56.329" v="1203" actId="478"/>
          <ac:spMkLst>
            <pc:docMk/>
            <pc:sldMk cId="3899429219" sldId="274"/>
            <ac:spMk id="26" creationId="{122DF422-1132-4EAA-B4F0-5D80A81C6FA0}"/>
          </ac:spMkLst>
        </pc:spChg>
        <pc:spChg chg="add del mod">
          <ac:chgData name="Rafaela Carla" userId="029f367b-b74f-41af-b0aa-debde7ba5259" providerId="ADAL" clId="{F89E5F67-D04D-4272-B01C-67755137E307}" dt="2024-05-23T15:02:29.901" v="1828" actId="14100"/>
          <ac:spMkLst>
            <pc:docMk/>
            <pc:sldMk cId="3899429219" sldId="274"/>
            <ac:spMk id="27" creationId="{28618A70-D10B-9612-0F3A-42EE27D04149}"/>
          </ac:spMkLst>
        </pc:spChg>
        <pc:spChg chg="del">
          <ac:chgData name="Rafaela Carla" userId="029f367b-b74f-41af-b0aa-debde7ba5259" providerId="ADAL" clId="{F89E5F67-D04D-4272-B01C-67755137E307}" dt="2024-05-23T14:24:02.964" v="1181" actId="478"/>
          <ac:spMkLst>
            <pc:docMk/>
            <pc:sldMk cId="3899429219" sldId="274"/>
            <ac:spMk id="28" creationId="{2D2398BA-C95D-A1CB-F287-10AEC19706F6}"/>
          </ac:spMkLst>
        </pc:spChg>
        <pc:spChg chg="del">
          <ac:chgData name="Rafaela Carla" userId="029f367b-b74f-41af-b0aa-debde7ba5259" providerId="ADAL" clId="{F89E5F67-D04D-4272-B01C-67755137E307}" dt="2024-05-23T14:24:08.222" v="1182" actId="478"/>
          <ac:spMkLst>
            <pc:docMk/>
            <pc:sldMk cId="3899429219" sldId="274"/>
            <ac:spMk id="29" creationId="{B32DD09B-33BA-26FB-F3F1-1768C642869A}"/>
          </ac:spMkLst>
        </pc:spChg>
        <pc:spChg chg="mod">
          <ac:chgData name="Rafaela Carla" userId="029f367b-b74f-41af-b0aa-debde7ba5259" providerId="ADAL" clId="{F89E5F67-D04D-4272-B01C-67755137E307}" dt="2024-05-23T15:02:26.791" v="1827" actId="14100"/>
          <ac:spMkLst>
            <pc:docMk/>
            <pc:sldMk cId="3899429219" sldId="274"/>
            <ac:spMk id="30" creationId="{451A506E-171C-EB85-E56A-9A33573FA274}"/>
          </ac:spMkLst>
        </pc:spChg>
        <pc:spChg chg="mod">
          <ac:chgData name="Rafaela Carla" userId="029f367b-b74f-41af-b0aa-debde7ba5259" providerId="ADAL" clId="{F89E5F67-D04D-4272-B01C-67755137E307}" dt="2024-05-23T14:28:09.038" v="1210" actId="1076"/>
          <ac:spMkLst>
            <pc:docMk/>
            <pc:sldMk cId="3899429219" sldId="274"/>
            <ac:spMk id="31" creationId="{CB949D26-5D62-DCD9-4D61-5502240ADB99}"/>
          </ac:spMkLst>
        </pc:spChg>
        <pc:spChg chg="del">
          <ac:chgData name="Rafaela Carla" userId="029f367b-b74f-41af-b0aa-debde7ba5259" providerId="ADAL" clId="{F89E5F67-D04D-4272-B01C-67755137E307}" dt="2024-05-23T14:20:52.929" v="1111" actId="478"/>
          <ac:spMkLst>
            <pc:docMk/>
            <pc:sldMk cId="3899429219" sldId="274"/>
            <ac:spMk id="32" creationId="{D6A31E00-0D46-DBB3-EEDE-62853C0EE21E}"/>
          </ac:spMkLst>
        </pc:spChg>
        <pc:spChg chg="mod">
          <ac:chgData name="Rafaela Carla" userId="029f367b-b74f-41af-b0aa-debde7ba5259" providerId="ADAL" clId="{F89E5F67-D04D-4272-B01C-67755137E307}" dt="2024-05-23T15:02:16.726" v="1825" actId="1076"/>
          <ac:spMkLst>
            <pc:docMk/>
            <pc:sldMk cId="3899429219" sldId="274"/>
            <ac:spMk id="44" creationId="{1B54EAA7-909D-9AC9-3943-CD84A27375FC}"/>
          </ac:spMkLst>
        </pc:spChg>
      </pc:sldChg>
      <pc:sldChg chg="modSp mod">
        <pc:chgData name="Rafaela Carla" userId="029f367b-b74f-41af-b0aa-debde7ba5259" providerId="ADAL" clId="{F89E5F67-D04D-4272-B01C-67755137E307}" dt="2024-05-21T16:55:29.179" v="498" actId="20577"/>
        <pc:sldMkLst>
          <pc:docMk/>
          <pc:sldMk cId="1690275156" sldId="276"/>
        </pc:sldMkLst>
        <pc:spChg chg="mod">
          <ac:chgData name="Rafaela Carla" userId="029f367b-b74f-41af-b0aa-debde7ba5259" providerId="ADAL" clId="{F89E5F67-D04D-4272-B01C-67755137E307}" dt="2024-05-21T16:55:29.179" v="498" actId="20577"/>
          <ac:spMkLst>
            <pc:docMk/>
            <pc:sldMk cId="1690275156" sldId="276"/>
            <ac:spMk id="7" creationId="{9A1E9C07-28C6-6A52-9D6D-3F58ACA95F59}"/>
          </ac:spMkLst>
        </pc:spChg>
      </pc:sldChg>
      <pc:sldChg chg="addSp delSp modSp mod delAnim modAnim">
        <pc:chgData name="Rafaela Carla" userId="029f367b-b74f-41af-b0aa-debde7ba5259" providerId="ADAL" clId="{F89E5F67-D04D-4272-B01C-67755137E307}" dt="2024-05-23T16:55:17.258" v="2093"/>
        <pc:sldMkLst>
          <pc:docMk/>
          <pc:sldMk cId="282006549" sldId="277"/>
        </pc:sldMkLst>
        <pc:spChg chg="mod">
          <ac:chgData name="Rafaela Carla" userId="029f367b-b74f-41af-b0aa-debde7ba5259" providerId="ADAL" clId="{F89E5F67-D04D-4272-B01C-67755137E307}" dt="2024-05-23T15:06:51.185" v="1836" actId="947"/>
          <ac:spMkLst>
            <pc:docMk/>
            <pc:sldMk cId="282006549" sldId="277"/>
            <ac:spMk id="6" creationId="{059D198F-2840-F7D2-0713-C805EAF06345}"/>
          </ac:spMkLst>
        </pc:spChg>
        <pc:spChg chg="del">
          <ac:chgData name="Rafaela Carla" userId="029f367b-b74f-41af-b0aa-debde7ba5259" providerId="ADAL" clId="{F89E5F67-D04D-4272-B01C-67755137E307}" dt="2024-05-21T16:52:04.578" v="479" actId="478"/>
          <ac:spMkLst>
            <pc:docMk/>
            <pc:sldMk cId="282006549" sldId="277"/>
            <ac:spMk id="9" creationId="{09516070-C7C3-4552-FDEE-7529704423C8}"/>
          </ac:spMkLst>
        </pc:spChg>
        <pc:spChg chg="add mod">
          <ac:chgData name="Rafaela Carla" userId="029f367b-b74f-41af-b0aa-debde7ba5259" providerId="ADAL" clId="{F89E5F67-D04D-4272-B01C-67755137E307}" dt="2024-05-23T15:03:52.753" v="1834" actId="1076"/>
          <ac:spMkLst>
            <pc:docMk/>
            <pc:sldMk cId="282006549" sldId="277"/>
            <ac:spMk id="9" creationId="{EAB0C70C-3AC7-38C3-89D1-E4F19850A3F1}"/>
          </ac:spMkLst>
        </pc:spChg>
        <pc:spChg chg="mod">
          <ac:chgData name="Rafaela Carla" userId="029f367b-b74f-41af-b0aa-debde7ba5259" providerId="ADAL" clId="{F89E5F67-D04D-4272-B01C-67755137E307}" dt="2024-05-21T16:46:55.569" v="394" actId="20577"/>
          <ac:spMkLst>
            <pc:docMk/>
            <pc:sldMk cId="282006549" sldId="277"/>
            <ac:spMk id="15" creationId="{B327C941-33B9-2DDC-1EA9-ECF7EFA57C04}"/>
          </ac:spMkLst>
        </pc:spChg>
        <pc:spChg chg="mod">
          <ac:chgData name="Rafaela Carla" userId="029f367b-b74f-41af-b0aa-debde7ba5259" providerId="ADAL" clId="{F89E5F67-D04D-4272-B01C-67755137E307}" dt="2024-05-23T14:30:57.384" v="1225" actId="1076"/>
          <ac:spMkLst>
            <pc:docMk/>
            <pc:sldMk cId="282006549" sldId="277"/>
            <ac:spMk id="16" creationId="{82425123-13D8-A8AC-EFF5-4F95D18770F8}"/>
          </ac:spMkLst>
        </pc:spChg>
        <pc:spChg chg="mod">
          <ac:chgData name="Rafaela Carla" userId="029f367b-b74f-41af-b0aa-debde7ba5259" providerId="ADAL" clId="{F89E5F67-D04D-4272-B01C-67755137E307}" dt="2024-05-21T16:50:44.511" v="456" actId="14100"/>
          <ac:spMkLst>
            <pc:docMk/>
            <pc:sldMk cId="282006549" sldId="277"/>
            <ac:spMk id="17" creationId="{DA4BC7BE-BC57-880A-9BF7-2F36A9874BAC}"/>
          </ac:spMkLst>
        </pc:spChg>
        <pc:spChg chg="mod">
          <ac:chgData name="Rafaela Carla" userId="029f367b-b74f-41af-b0aa-debde7ba5259" providerId="ADAL" clId="{F89E5F67-D04D-4272-B01C-67755137E307}" dt="2024-05-21T16:44:43.628" v="211"/>
          <ac:spMkLst>
            <pc:docMk/>
            <pc:sldMk cId="282006549" sldId="277"/>
            <ac:spMk id="18" creationId="{CF5999F4-00F6-FF99-AD33-44D9D3A4BF13}"/>
          </ac:spMkLst>
        </pc:spChg>
        <pc:spChg chg="mod">
          <ac:chgData name="Rafaela Carla" userId="029f367b-b74f-41af-b0aa-debde7ba5259" providerId="ADAL" clId="{F89E5F67-D04D-4272-B01C-67755137E307}" dt="2024-05-21T16:44:43.628" v="211"/>
          <ac:spMkLst>
            <pc:docMk/>
            <pc:sldMk cId="282006549" sldId="277"/>
            <ac:spMk id="19" creationId="{1A8B8E25-C417-A92A-88BC-CBF43B59D146}"/>
          </ac:spMkLst>
        </pc:spChg>
        <pc:spChg chg="add mod">
          <ac:chgData name="Rafaela Carla" userId="029f367b-b74f-41af-b0aa-debde7ba5259" providerId="ADAL" clId="{F89E5F67-D04D-4272-B01C-67755137E307}" dt="2024-05-21T16:52:18.009" v="481" actId="1076"/>
          <ac:spMkLst>
            <pc:docMk/>
            <pc:sldMk cId="282006549" sldId="277"/>
            <ac:spMk id="21" creationId="{73C45B06-7A1F-0DA2-847B-7847CCE7A59A}"/>
          </ac:spMkLst>
        </pc:spChg>
        <pc:spChg chg="mod">
          <ac:chgData name="Rafaela Carla" userId="029f367b-b74f-41af-b0aa-debde7ba5259" providerId="ADAL" clId="{F89E5F67-D04D-4272-B01C-67755137E307}" dt="2024-05-21T16:49:32.444" v="438" actId="1076"/>
          <ac:spMkLst>
            <pc:docMk/>
            <pc:sldMk cId="282006549" sldId="277"/>
            <ac:spMk id="26" creationId="{A2AD7C5D-CCAD-68B5-4FF9-6AB8433E2BEE}"/>
          </ac:spMkLst>
        </pc:spChg>
        <pc:spChg chg="mod">
          <ac:chgData name="Rafaela Carla" userId="029f367b-b74f-41af-b0aa-debde7ba5259" providerId="ADAL" clId="{F89E5F67-D04D-4272-B01C-67755137E307}" dt="2024-05-21T16:46:52.921" v="392" actId="20577"/>
          <ac:spMkLst>
            <pc:docMk/>
            <pc:sldMk cId="282006549" sldId="277"/>
            <ac:spMk id="31" creationId="{807CE130-367C-A5F3-E179-8CB7F37E9A88}"/>
          </ac:spMkLst>
        </pc:spChg>
        <pc:spChg chg="add mod">
          <ac:chgData name="Rafaela Carla" userId="029f367b-b74f-41af-b0aa-debde7ba5259" providerId="ADAL" clId="{F89E5F67-D04D-4272-B01C-67755137E307}" dt="2024-05-21T16:51:30.624" v="478" actId="1076"/>
          <ac:spMkLst>
            <pc:docMk/>
            <pc:sldMk cId="282006549" sldId="277"/>
            <ac:spMk id="32" creationId="{BC478C1F-B612-FE6D-FC6F-21C3EE5B46E3}"/>
          </ac:spMkLst>
        </pc:spChg>
        <pc:spChg chg="mod">
          <ac:chgData name="Rafaela Carla" userId="029f367b-b74f-41af-b0aa-debde7ba5259" providerId="ADAL" clId="{F89E5F67-D04D-4272-B01C-67755137E307}" dt="2024-05-21T16:51:05.795" v="473" actId="1076"/>
          <ac:spMkLst>
            <pc:docMk/>
            <pc:sldMk cId="282006549" sldId="277"/>
            <ac:spMk id="33" creationId="{DAFE412B-A50E-B195-4957-EC9B7195427F}"/>
          </ac:spMkLst>
        </pc:spChg>
        <pc:spChg chg="add mod">
          <ac:chgData name="Rafaela Carla" userId="029f367b-b74f-41af-b0aa-debde7ba5259" providerId="ADAL" clId="{F89E5F67-D04D-4272-B01C-67755137E307}" dt="2024-05-21T16:51:23.385" v="477" actId="1076"/>
          <ac:spMkLst>
            <pc:docMk/>
            <pc:sldMk cId="282006549" sldId="277"/>
            <ac:spMk id="34" creationId="{6BB40580-DA1E-EE0B-3A4B-83447908C528}"/>
          </ac:spMkLst>
        </pc:spChg>
        <pc:spChg chg="add del mod">
          <ac:chgData name="Rafaela Carla" userId="029f367b-b74f-41af-b0aa-debde7ba5259" providerId="ADAL" clId="{F89E5F67-D04D-4272-B01C-67755137E307}" dt="2024-05-23T15:03:33.365" v="1830" actId="478"/>
          <ac:spMkLst>
            <pc:docMk/>
            <pc:sldMk cId="282006549" sldId="277"/>
            <ac:spMk id="39" creationId="{66A33899-292F-35A3-EAD2-5DC498CA958C}"/>
          </ac:spMkLst>
        </pc:spChg>
        <pc:grpChg chg="mod">
          <ac:chgData name="Rafaela Carla" userId="029f367b-b74f-41af-b0aa-debde7ba5259" providerId="ADAL" clId="{F89E5F67-D04D-4272-B01C-67755137E307}" dt="2024-05-21T16:46:41.980" v="390" actId="1076"/>
          <ac:grpSpMkLst>
            <pc:docMk/>
            <pc:sldMk cId="282006549" sldId="277"/>
            <ac:grpSpMk id="3" creationId="{82689CDA-60ED-08EF-663F-211120634A01}"/>
          </ac:grpSpMkLst>
        </pc:grpChg>
        <pc:grpChg chg="add mod">
          <ac:chgData name="Rafaela Carla" userId="029f367b-b74f-41af-b0aa-debde7ba5259" providerId="ADAL" clId="{F89E5F67-D04D-4272-B01C-67755137E307}" dt="2024-05-21T16:46:25.721" v="378" actId="1038"/>
          <ac:grpSpMkLst>
            <pc:docMk/>
            <pc:sldMk cId="282006549" sldId="277"/>
            <ac:grpSpMk id="12" creationId="{C07B544F-1618-D71E-80C1-8D3A0B7380DA}"/>
          </ac:grpSpMkLst>
        </pc:grpChg>
        <pc:grpChg chg="mod">
          <ac:chgData name="Rafaela Carla" userId="029f367b-b74f-41af-b0aa-debde7ba5259" providerId="ADAL" clId="{F89E5F67-D04D-4272-B01C-67755137E307}" dt="2024-05-21T16:44:43.628" v="211"/>
          <ac:grpSpMkLst>
            <pc:docMk/>
            <pc:sldMk cId="282006549" sldId="277"/>
            <ac:grpSpMk id="13" creationId="{0644099C-0BD7-866C-CB04-DAD54D75D2FE}"/>
          </ac:grpSpMkLst>
        </pc:grpChg>
        <pc:grpChg chg="mod">
          <ac:chgData name="Rafaela Carla" userId="029f367b-b74f-41af-b0aa-debde7ba5259" providerId="ADAL" clId="{F89E5F67-D04D-4272-B01C-67755137E307}" dt="2024-05-21T16:45:32.427" v="232" actId="1076"/>
          <ac:grpSpMkLst>
            <pc:docMk/>
            <pc:sldMk cId="282006549" sldId="277"/>
            <ac:grpSpMk id="35" creationId="{B727D03D-82AD-8D93-F995-BD82702A9CDC}"/>
          </ac:grpSpMkLst>
        </pc:grpChg>
        <pc:grpChg chg="mod">
          <ac:chgData name="Rafaela Carla" userId="029f367b-b74f-41af-b0aa-debde7ba5259" providerId="ADAL" clId="{F89E5F67-D04D-4272-B01C-67755137E307}" dt="2024-05-21T16:45:47.645" v="259" actId="1037"/>
          <ac:grpSpMkLst>
            <pc:docMk/>
            <pc:sldMk cId="282006549" sldId="277"/>
            <ac:grpSpMk id="36" creationId="{C19BB872-69A3-D5A1-AC26-12CC4A56B412}"/>
          </ac:grpSpMkLst>
        </pc:grpChg>
        <pc:grpChg chg="mod">
          <ac:chgData name="Rafaela Carla" userId="029f367b-b74f-41af-b0aa-debde7ba5259" providerId="ADAL" clId="{F89E5F67-D04D-4272-B01C-67755137E307}" dt="2024-05-21T16:46:10.450" v="326" actId="1037"/>
          <ac:grpSpMkLst>
            <pc:docMk/>
            <pc:sldMk cId="282006549" sldId="277"/>
            <ac:grpSpMk id="37" creationId="{205452EB-A0D6-E06A-F38D-3DE939B5D030}"/>
          </ac:grpSpMkLst>
        </pc:grpChg>
        <pc:picChg chg="add mod">
          <ac:chgData name="Rafaela Carla" userId="029f367b-b74f-41af-b0aa-debde7ba5259" providerId="ADAL" clId="{F89E5F67-D04D-4272-B01C-67755137E307}" dt="2024-05-21T16:46:20.989" v="370" actId="1037"/>
          <ac:picMkLst>
            <pc:docMk/>
            <pc:sldMk cId="282006549" sldId="277"/>
            <ac:picMk id="20" creationId="{9FDCF616-F5B5-8443-4A5E-DA3CF6B81ECF}"/>
          </ac:picMkLst>
        </pc:picChg>
        <pc:picChg chg="mod">
          <ac:chgData name="Rafaela Carla" userId="029f367b-b74f-41af-b0aa-debde7ba5259" providerId="ADAL" clId="{F89E5F67-D04D-4272-B01C-67755137E307}" dt="2024-05-21T16:45:43.747" v="250" actId="1037"/>
          <ac:picMkLst>
            <pc:docMk/>
            <pc:sldMk cId="282006549" sldId="277"/>
            <ac:picMk id="27" creationId="{75C62EB5-0992-6FD6-A799-BC1FC2B0A6E7}"/>
          </ac:picMkLst>
        </pc:picChg>
        <pc:picChg chg="mod">
          <ac:chgData name="Rafaela Carla" userId="029f367b-b74f-41af-b0aa-debde7ba5259" providerId="ADAL" clId="{F89E5F67-D04D-4272-B01C-67755137E307}" dt="2024-05-21T16:45:57.718" v="294" actId="1037"/>
          <ac:picMkLst>
            <pc:docMk/>
            <pc:sldMk cId="282006549" sldId="277"/>
            <ac:picMk id="38" creationId="{2A4482D1-4359-15EA-9E2A-3C13109C8067}"/>
          </ac:picMkLst>
        </pc:picChg>
        <pc:picChg chg="mod">
          <ac:chgData name="Rafaela Carla" userId="029f367b-b74f-41af-b0aa-debde7ba5259" providerId="ADAL" clId="{F89E5F67-D04D-4272-B01C-67755137E307}" dt="2024-05-21T16:46:33.566" v="389" actId="1037"/>
          <ac:picMkLst>
            <pc:docMk/>
            <pc:sldMk cId="282006549" sldId="277"/>
            <ac:picMk id="8200" creationId="{3AE19A6F-BE67-B289-BC44-59D6E14D3B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6.xml"/><Relationship Id="rId7" Type="http://schemas.openxmlformats.org/officeDocument/2006/relationships/image" Target="../media/image4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7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29.xml"/><Relationship Id="rId1" Type="http://schemas.openxmlformats.org/officeDocument/2006/relationships/customXml" Target="../../customXml/item28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37.xml"/><Relationship Id="rId1" Type="http://schemas.openxmlformats.org/officeDocument/2006/relationships/customXml" Target="../../customXml/item36.xml"/><Relationship Id="rId6" Type="http://schemas.openxmlformats.org/officeDocument/2006/relationships/image" Target="../media/image18.png"/><Relationship Id="rId5" Type="http://schemas.openxmlformats.org/officeDocument/2006/relationships/image" Target="../media/image31.jp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18.png"/><Relationship Id="rId5" Type="http://schemas.openxmlformats.org/officeDocument/2006/relationships/image" Target="../media/image23.jp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2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6391" y="3682226"/>
            <a:ext cx="16410968" cy="240755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5400" dirty="0"/>
              <a:t>Monitoramento externo da qualidade </a:t>
            </a:r>
            <a:br>
              <a:rPr lang="pt-BR" sz="5400" dirty="0"/>
            </a:br>
            <a:r>
              <a:rPr lang="pt-BR" sz="5400" dirty="0"/>
              <a:t>dos laudos citopatológicos: estudo em laboratórios do Estado do Rio Grande do Norte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347546" y="7513140"/>
            <a:ext cx="13897994" cy="5191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3000" dirty="0" err="1"/>
              <a:t>Thyago</a:t>
            </a:r>
            <a:r>
              <a:rPr lang="pt-BR" sz="3000" dirty="0"/>
              <a:t> </a:t>
            </a:r>
            <a:r>
              <a:rPr lang="pt-BR" sz="3000" dirty="0" err="1"/>
              <a:t>Marsicano</a:t>
            </a:r>
            <a:r>
              <a:rPr lang="pt-BR" sz="3000" dirty="0"/>
              <a:t> Vieira </a:t>
            </a:r>
            <a:r>
              <a:rPr lang="pt-BR" sz="3000" i="1" dirty="0"/>
              <a:t>et al¹.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347551" y="8241662"/>
            <a:ext cx="13897994" cy="519113"/>
          </a:xfrm>
        </p:spPr>
        <p:txBody>
          <a:bodyPr/>
          <a:lstStyle/>
          <a:p>
            <a:r>
              <a:rPr lang="pt-BR" sz="3000" dirty="0"/>
              <a:t>¹ Laboratório de Anatomia Patológica e Citopatologia do RN (SESAP/RN)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13" y="3233048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98413" y="6213233"/>
            <a:ext cx="3521392" cy="325729"/>
          </a:xfrm>
          <a:prstGeom prst="rect">
            <a:avLst/>
          </a:prstGeom>
        </p:spPr>
      </p:pic>
      <p:pic>
        <p:nvPicPr>
          <p:cNvPr id="12" name="Imagem 11" descr="Uma imagem contendo Logotipo&#10;&#10;Descrição gerada automaticamente">
            <a:extLst>
              <a:ext uri="{FF2B5EF4-FFF2-40B4-BE49-F238E27FC236}">
                <a16:creationId xmlns:a16="http://schemas.microsoft.com/office/drawing/2014/main" id="{1EF01F4F-C9DB-DB85-8664-BE50E32F3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5" y="1081170"/>
            <a:ext cx="4671751" cy="17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7A141FC-2F00-3E8F-1403-F1CAF8EC3C8D}"/>
              </a:ext>
            </a:extLst>
          </p:cNvPr>
          <p:cNvSpPr txBox="1">
            <a:spLocks/>
          </p:cNvSpPr>
          <p:nvPr/>
        </p:nvSpPr>
        <p:spPr>
          <a:xfrm>
            <a:off x="1349436" y="1898052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TOTAL DE MODIFICAÇÕES </a:t>
            </a:r>
            <a:r>
              <a:rPr lang="pt-BR" sz="4800" b="1" u="sng" dirty="0">
                <a:solidFill>
                  <a:schemeClr val="accent1">
                    <a:lumMod val="75000"/>
                  </a:schemeClr>
                </a:solidFill>
              </a:rPr>
              <a:t>LIMITES DA NORMALIDADE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DD9F52C-25EA-F846-B7CB-5E9713FEE43D}"/>
              </a:ext>
            </a:extLst>
          </p:cNvPr>
          <p:cNvGrpSpPr/>
          <p:nvPr/>
        </p:nvGrpSpPr>
        <p:grpSpPr>
          <a:xfrm>
            <a:off x="2467199" y="4977250"/>
            <a:ext cx="3482108" cy="3389234"/>
            <a:chOff x="1116859" y="3484432"/>
            <a:chExt cx="3482108" cy="338923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B7060C2-F878-DEE4-C189-F2F5C5F21714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2" name="Círculo: Vazio 11">
                <a:extLst>
                  <a:ext uri="{FF2B5EF4-FFF2-40B4-BE49-F238E27FC236}">
                    <a16:creationId xmlns:a16="http://schemas.microsoft.com/office/drawing/2014/main" id="{91ED18C3-1130-6C31-F3EA-A01C31B851F7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B599106E-795F-97E7-544E-00DADEDB9FDF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Espaço Reservado para Texto 5">
              <a:extLst>
                <a:ext uri="{FF2B5EF4-FFF2-40B4-BE49-F238E27FC236}">
                  <a16:creationId xmlns:a16="http://schemas.microsoft.com/office/drawing/2014/main" id="{24BAF932-F7CE-84B9-6A6A-30B467CA98DB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225786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6000" b="1" dirty="0">
                  <a:solidFill>
                    <a:schemeClr val="bg1"/>
                  </a:solidFill>
                </a:rPr>
                <a:t>90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3600" b="1" dirty="0">
                  <a:solidFill>
                    <a:schemeClr val="bg1"/>
                  </a:solidFill>
                </a:rPr>
                <a:t>(41,86%)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7C94B2C1-0490-3414-A4B1-713E837DA022}"/>
              </a:ext>
            </a:extLst>
          </p:cNvPr>
          <p:cNvSpPr txBox="1">
            <a:spLocks/>
          </p:cNvSpPr>
          <p:nvPr/>
        </p:nvSpPr>
        <p:spPr>
          <a:xfrm>
            <a:off x="1160498" y="8366483"/>
            <a:ext cx="6095505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DO TOTAL DE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E3BAE88D-417F-232A-A767-8FAB13681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702672"/>
              </p:ext>
            </p:extLst>
          </p:nvPr>
        </p:nvGraphicFramePr>
        <p:xfrm>
          <a:off x="8373777" y="4338985"/>
          <a:ext cx="8751510" cy="2311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4835">
                  <a:extLst>
                    <a:ext uri="{9D8B030D-6E8A-4147-A177-3AD203B41FA5}">
                      <a16:colId xmlns:a16="http://schemas.microsoft.com/office/drawing/2014/main" val="3288531711"/>
                    </a:ext>
                  </a:extLst>
                </a:gridCol>
                <a:gridCol w="1712422">
                  <a:extLst>
                    <a:ext uri="{9D8B030D-6E8A-4147-A177-3AD203B41FA5}">
                      <a16:colId xmlns:a16="http://schemas.microsoft.com/office/drawing/2014/main" val="1420675118"/>
                    </a:ext>
                  </a:extLst>
                </a:gridCol>
                <a:gridCol w="1554253">
                  <a:extLst>
                    <a:ext uri="{9D8B030D-6E8A-4147-A177-3AD203B41FA5}">
                      <a16:colId xmlns:a16="http://schemas.microsoft.com/office/drawing/2014/main" val="3882144110"/>
                    </a:ext>
                  </a:extLst>
                </a:gridCol>
              </a:tblGrid>
              <a:tr h="57788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LIMITES DA AMOSTRA</a:t>
                      </a:r>
                    </a:p>
                  </a:txBody>
                  <a:tcPr>
                    <a:solidFill>
                      <a:srgbClr val="0252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ANTES</a:t>
                      </a:r>
                    </a:p>
                  </a:txBody>
                  <a:tcPr>
                    <a:solidFill>
                      <a:srgbClr val="0252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DEPOIS</a:t>
                      </a:r>
                    </a:p>
                  </a:txBody>
                  <a:tcPr>
                    <a:solidFill>
                      <a:srgbClr val="0252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016813"/>
                  </a:ext>
                </a:extLst>
              </a:tr>
              <a:tr h="577889">
                <a:tc>
                  <a:txBody>
                    <a:bodyPr/>
                    <a:lstStyle/>
                    <a:p>
                      <a:r>
                        <a:rPr lang="pt-BR" dirty="0"/>
                        <a:t>Sem informação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04287"/>
                  </a:ext>
                </a:extLst>
              </a:tr>
              <a:tr h="577889">
                <a:tc>
                  <a:txBody>
                    <a:bodyPr/>
                    <a:lstStyle/>
                    <a:p>
                      <a:r>
                        <a:rPr lang="pt-BR" dirty="0"/>
                        <a:t>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106159"/>
                  </a:ext>
                </a:extLst>
              </a:tr>
              <a:tr h="577889">
                <a:tc>
                  <a:txBody>
                    <a:bodyPr/>
                    <a:lstStyle/>
                    <a:p>
                      <a:r>
                        <a:rPr lang="pt-BR" dirty="0"/>
                        <a:t>Não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653145"/>
                  </a:ext>
                </a:extLst>
              </a:tr>
            </a:tbl>
          </a:graphicData>
        </a:graphic>
      </p:graphicFrame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77C5B41B-6B8B-3B1D-106C-19902E5C684E}"/>
              </a:ext>
            </a:extLst>
          </p:cNvPr>
          <p:cNvSpPr txBox="1">
            <a:spLocks/>
          </p:cNvSpPr>
          <p:nvPr/>
        </p:nvSpPr>
        <p:spPr>
          <a:xfrm>
            <a:off x="9460470" y="2851314"/>
            <a:ext cx="6578124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RESULTADOS NOS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DF1E1D-CA79-E4EE-2BB0-5B496ED50616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99" y="7150352"/>
            <a:ext cx="13147352" cy="12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7A141FC-2F00-3E8F-1403-F1CAF8EC3C8D}"/>
              </a:ext>
            </a:extLst>
          </p:cNvPr>
          <p:cNvSpPr txBox="1">
            <a:spLocks/>
          </p:cNvSpPr>
          <p:nvPr/>
        </p:nvSpPr>
        <p:spPr>
          <a:xfrm>
            <a:off x="1160498" y="1898052"/>
            <a:ext cx="5906578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TOTAL DE MODIFICAÇÕES </a:t>
            </a:r>
            <a:r>
              <a:rPr lang="pt-BR" sz="4800" b="1" u="sng" dirty="0">
                <a:solidFill>
                  <a:schemeClr val="accent1">
                    <a:lumMod val="75000"/>
                  </a:schemeClr>
                </a:solidFill>
              </a:rPr>
              <a:t>ALTERAÇÕES CELULARES BENIGNAS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DD9F52C-25EA-F846-B7CB-5E9713FEE43D}"/>
              </a:ext>
            </a:extLst>
          </p:cNvPr>
          <p:cNvGrpSpPr/>
          <p:nvPr/>
        </p:nvGrpSpPr>
        <p:grpSpPr>
          <a:xfrm>
            <a:off x="2467199" y="4977250"/>
            <a:ext cx="3482108" cy="3389234"/>
            <a:chOff x="1116859" y="3484432"/>
            <a:chExt cx="3482108" cy="338923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B7060C2-F878-DEE4-C189-F2F5C5F21714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2" name="Círculo: Vazio 11">
                <a:extLst>
                  <a:ext uri="{FF2B5EF4-FFF2-40B4-BE49-F238E27FC236}">
                    <a16:creationId xmlns:a16="http://schemas.microsoft.com/office/drawing/2014/main" id="{91ED18C3-1130-6C31-F3EA-A01C31B851F7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B599106E-795F-97E7-544E-00DADEDB9FDF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Espaço Reservado para Texto 5">
              <a:extLst>
                <a:ext uri="{FF2B5EF4-FFF2-40B4-BE49-F238E27FC236}">
                  <a16:creationId xmlns:a16="http://schemas.microsoft.com/office/drawing/2014/main" id="{24BAF932-F7CE-84B9-6A6A-30B467CA98DB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225786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6000" b="1" dirty="0">
                  <a:solidFill>
                    <a:schemeClr val="bg1"/>
                  </a:solidFill>
                </a:rPr>
                <a:t>106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3600" b="1" dirty="0">
                  <a:solidFill>
                    <a:schemeClr val="bg1"/>
                  </a:solidFill>
                </a:rPr>
                <a:t>(49,30%)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7C94B2C1-0490-3414-A4B1-713E837DA022}"/>
              </a:ext>
            </a:extLst>
          </p:cNvPr>
          <p:cNvSpPr txBox="1">
            <a:spLocks/>
          </p:cNvSpPr>
          <p:nvPr/>
        </p:nvSpPr>
        <p:spPr>
          <a:xfrm>
            <a:off x="1160498" y="8366483"/>
            <a:ext cx="6095505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DO TOTAL DE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77C5B41B-6B8B-3B1D-106C-19902E5C684E}"/>
              </a:ext>
            </a:extLst>
          </p:cNvPr>
          <p:cNvSpPr txBox="1">
            <a:spLocks/>
          </p:cNvSpPr>
          <p:nvPr/>
        </p:nvSpPr>
        <p:spPr>
          <a:xfrm>
            <a:off x="9334483" y="1898052"/>
            <a:ext cx="6578124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RESULTADOS NOS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2" name="Google Shape;606;p28">
            <a:extLst>
              <a:ext uri="{FF2B5EF4-FFF2-40B4-BE49-F238E27FC236}">
                <a16:creationId xmlns:a16="http://schemas.microsoft.com/office/drawing/2014/main" id="{F2AE728F-E1DF-9E50-4B12-153172020DC9}"/>
              </a:ext>
            </a:extLst>
          </p:cNvPr>
          <p:cNvSpPr/>
          <p:nvPr/>
        </p:nvSpPr>
        <p:spPr>
          <a:xfrm>
            <a:off x="8547880" y="3570959"/>
            <a:ext cx="8579622" cy="5151010"/>
          </a:xfrm>
          <a:custGeom>
            <a:avLst/>
            <a:gdLst/>
            <a:ahLst/>
            <a:cxnLst/>
            <a:rect l="l" t="t" r="r" b="b"/>
            <a:pathLst>
              <a:path w="14556723" h="8281962" extrusionOk="0">
                <a:moveTo>
                  <a:pt x="0" y="0"/>
                </a:moveTo>
                <a:lnTo>
                  <a:pt x="14556724" y="0"/>
                </a:lnTo>
                <a:lnTo>
                  <a:pt x="14556724" y="8281962"/>
                </a:lnTo>
                <a:lnTo>
                  <a:pt x="0" y="8281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4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7A141FC-2F00-3E8F-1403-F1CAF8EC3C8D}"/>
              </a:ext>
            </a:extLst>
          </p:cNvPr>
          <p:cNvSpPr txBox="1">
            <a:spLocks/>
          </p:cNvSpPr>
          <p:nvPr/>
        </p:nvSpPr>
        <p:spPr>
          <a:xfrm>
            <a:off x="1349436" y="1898052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TOTAL DE MODIFICAÇÕES </a:t>
            </a:r>
            <a:r>
              <a:rPr lang="pt-BR" sz="4800" b="1" u="sng" dirty="0">
                <a:solidFill>
                  <a:schemeClr val="accent1">
                    <a:lumMod val="75000"/>
                  </a:schemeClr>
                </a:solidFill>
              </a:rPr>
              <a:t>MICROBIOTA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DD9F52C-25EA-F846-B7CB-5E9713FEE43D}"/>
              </a:ext>
            </a:extLst>
          </p:cNvPr>
          <p:cNvGrpSpPr/>
          <p:nvPr/>
        </p:nvGrpSpPr>
        <p:grpSpPr>
          <a:xfrm>
            <a:off x="2467199" y="4229117"/>
            <a:ext cx="3482108" cy="3389234"/>
            <a:chOff x="1116859" y="3484432"/>
            <a:chExt cx="3482108" cy="338923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B7060C2-F878-DEE4-C189-F2F5C5F21714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2" name="Círculo: Vazio 11">
                <a:extLst>
                  <a:ext uri="{FF2B5EF4-FFF2-40B4-BE49-F238E27FC236}">
                    <a16:creationId xmlns:a16="http://schemas.microsoft.com/office/drawing/2014/main" id="{91ED18C3-1130-6C31-F3EA-A01C31B851F7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B599106E-795F-97E7-544E-00DADEDB9FDF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Espaço Reservado para Texto 5">
              <a:extLst>
                <a:ext uri="{FF2B5EF4-FFF2-40B4-BE49-F238E27FC236}">
                  <a16:creationId xmlns:a16="http://schemas.microsoft.com/office/drawing/2014/main" id="{24BAF932-F7CE-84B9-6A6A-30B467CA98DB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225786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6000" b="1" dirty="0">
                  <a:solidFill>
                    <a:schemeClr val="bg1"/>
                  </a:solidFill>
                </a:rPr>
                <a:t>154*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3600" b="1" dirty="0">
                  <a:solidFill>
                    <a:schemeClr val="bg1"/>
                  </a:solidFill>
                </a:rPr>
                <a:t>(71,63%)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7C94B2C1-0490-3414-A4B1-713E837DA022}"/>
              </a:ext>
            </a:extLst>
          </p:cNvPr>
          <p:cNvSpPr txBox="1">
            <a:spLocks/>
          </p:cNvSpPr>
          <p:nvPr/>
        </p:nvSpPr>
        <p:spPr>
          <a:xfrm>
            <a:off x="1160498" y="7618350"/>
            <a:ext cx="6095505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DO TOTAL DE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77C5B41B-6B8B-3B1D-106C-19902E5C684E}"/>
              </a:ext>
            </a:extLst>
          </p:cNvPr>
          <p:cNvSpPr txBox="1">
            <a:spLocks/>
          </p:cNvSpPr>
          <p:nvPr/>
        </p:nvSpPr>
        <p:spPr>
          <a:xfrm>
            <a:off x="9334483" y="1898052"/>
            <a:ext cx="6578124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RESULTADOS NOS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2" name="Google Shape;679;p32">
            <a:extLst>
              <a:ext uri="{FF2B5EF4-FFF2-40B4-BE49-F238E27FC236}">
                <a16:creationId xmlns:a16="http://schemas.microsoft.com/office/drawing/2014/main" id="{42B70D16-E430-4804-3950-106AA5206E57}"/>
              </a:ext>
            </a:extLst>
          </p:cNvPr>
          <p:cNvSpPr/>
          <p:nvPr/>
        </p:nvSpPr>
        <p:spPr>
          <a:xfrm>
            <a:off x="7789180" y="3704588"/>
            <a:ext cx="9668730" cy="4867024"/>
          </a:xfrm>
          <a:custGeom>
            <a:avLst/>
            <a:gdLst/>
            <a:ahLst/>
            <a:cxnLst/>
            <a:rect l="l" t="t" r="r" b="b"/>
            <a:pathLst>
              <a:path w="14564940" h="8383325" extrusionOk="0">
                <a:moveTo>
                  <a:pt x="0" y="0"/>
                </a:moveTo>
                <a:lnTo>
                  <a:pt x="14564940" y="0"/>
                </a:lnTo>
                <a:lnTo>
                  <a:pt x="14564940" y="8383325"/>
                </a:lnTo>
                <a:lnTo>
                  <a:pt x="0" y="8383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80" t="-1309" b="-635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6B0BC4-376F-5096-637A-028B5BA38AC0}"/>
              </a:ext>
            </a:extLst>
          </p:cNvPr>
          <p:cNvSpPr txBox="1"/>
          <p:nvPr/>
        </p:nvSpPr>
        <p:spPr>
          <a:xfrm>
            <a:off x="2447003" y="9424886"/>
            <a:ext cx="641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* MAIOR NÚMERO DE MODIFICAÇÕES</a:t>
            </a:r>
          </a:p>
        </p:txBody>
      </p:sp>
    </p:spTree>
    <p:extLst>
      <p:ext uri="{BB962C8B-B14F-4D97-AF65-F5344CB8AC3E}">
        <p14:creationId xmlns:p14="http://schemas.microsoft.com/office/powerpoint/2010/main" val="34657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7A141FC-2F00-3E8F-1403-F1CAF8EC3C8D}"/>
              </a:ext>
            </a:extLst>
          </p:cNvPr>
          <p:cNvSpPr txBox="1">
            <a:spLocks/>
          </p:cNvSpPr>
          <p:nvPr/>
        </p:nvSpPr>
        <p:spPr>
          <a:xfrm>
            <a:off x="774423" y="1946861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4800" b="1" dirty="0"/>
              <a:t>TOTAL DE MODIFICAÇÕES </a:t>
            </a:r>
            <a:r>
              <a:rPr lang="pt-BR" sz="4800" b="1" u="sng" dirty="0">
                <a:solidFill>
                  <a:schemeClr val="accent1">
                    <a:lumMod val="75000"/>
                  </a:schemeClr>
                </a:solidFill>
              </a:rPr>
              <a:t>LESÃO</a:t>
            </a: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DD9F52C-25EA-F846-B7CB-5E9713FEE43D}"/>
              </a:ext>
            </a:extLst>
          </p:cNvPr>
          <p:cNvGrpSpPr/>
          <p:nvPr/>
        </p:nvGrpSpPr>
        <p:grpSpPr>
          <a:xfrm>
            <a:off x="1892192" y="4404593"/>
            <a:ext cx="3482108" cy="3389234"/>
            <a:chOff x="1116859" y="3484432"/>
            <a:chExt cx="3482108" cy="338923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B7060C2-F878-DEE4-C189-F2F5C5F21714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2" name="Círculo: Vazio 11">
                <a:extLst>
                  <a:ext uri="{FF2B5EF4-FFF2-40B4-BE49-F238E27FC236}">
                    <a16:creationId xmlns:a16="http://schemas.microsoft.com/office/drawing/2014/main" id="{91ED18C3-1130-6C31-F3EA-A01C31B851F7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B599106E-795F-97E7-544E-00DADEDB9FDF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Espaço Reservado para Texto 5">
              <a:extLst>
                <a:ext uri="{FF2B5EF4-FFF2-40B4-BE49-F238E27FC236}">
                  <a16:creationId xmlns:a16="http://schemas.microsoft.com/office/drawing/2014/main" id="{24BAF932-F7CE-84B9-6A6A-30B467CA98DB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225786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6000" b="1" dirty="0">
                  <a:solidFill>
                    <a:schemeClr val="bg1"/>
                  </a:solidFill>
                </a:rPr>
                <a:t>93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3600" b="1" dirty="0">
                  <a:solidFill>
                    <a:schemeClr val="bg1"/>
                  </a:solidFill>
                </a:rPr>
                <a:t>(43,26%)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7C94B2C1-0490-3414-A4B1-713E837DA022}"/>
              </a:ext>
            </a:extLst>
          </p:cNvPr>
          <p:cNvSpPr txBox="1">
            <a:spLocks/>
          </p:cNvSpPr>
          <p:nvPr/>
        </p:nvSpPr>
        <p:spPr>
          <a:xfrm>
            <a:off x="585491" y="7793826"/>
            <a:ext cx="6095505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DO TOTAL DE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pic>
        <p:nvPicPr>
          <p:cNvPr id="3" name="Picture 4" descr="Imagens de seta azul png - Gifs.eco.br">
            <a:extLst>
              <a:ext uri="{FF2B5EF4-FFF2-40B4-BE49-F238E27FC236}">
                <a16:creationId xmlns:a16="http://schemas.microsoft.com/office/drawing/2014/main" id="{E4C116F4-96DB-8F1B-353D-8BCAD38B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4498">
            <a:off x="6673305" y="5977515"/>
            <a:ext cx="2746886" cy="14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2F970E1-EEAE-09C2-0C69-04BEF457DA6D}"/>
              </a:ext>
            </a:extLst>
          </p:cNvPr>
          <p:cNvSpPr/>
          <p:nvPr/>
        </p:nvSpPr>
        <p:spPr>
          <a:xfrm>
            <a:off x="11605817" y="3309574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ASC-US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A32194D-FA10-4EA7-6186-D3565CD1789B}"/>
              </a:ext>
            </a:extLst>
          </p:cNvPr>
          <p:cNvSpPr/>
          <p:nvPr/>
        </p:nvSpPr>
        <p:spPr>
          <a:xfrm>
            <a:off x="11605815" y="4433439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ASC-H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2E657C2A-DBDB-D085-DBA8-690FEDED282C}"/>
              </a:ext>
            </a:extLst>
          </p:cNvPr>
          <p:cNvSpPr/>
          <p:nvPr/>
        </p:nvSpPr>
        <p:spPr>
          <a:xfrm>
            <a:off x="11605814" y="5555399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HSIL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988935D-3DC4-51C5-E654-6E52CC310D37}"/>
              </a:ext>
            </a:extLst>
          </p:cNvPr>
          <p:cNvSpPr/>
          <p:nvPr/>
        </p:nvSpPr>
        <p:spPr>
          <a:xfrm>
            <a:off x="11605815" y="6706383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AGC-US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593CBA57-AB53-705A-148B-E03B182AD797}"/>
              </a:ext>
            </a:extLst>
          </p:cNvPr>
          <p:cNvSpPr/>
          <p:nvPr/>
        </p:nvSpPr>
        <p:spPr>
          <a:xfrm rot="16200000">
            <a:off x="8197295" y="5551700"/>
            <a:ext cx="5437514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ANTES - NILM = 17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7DAD4DD2-D198-31A2-F236-A6A0A821A9A5}"/>
              </a:ext>
            </a:extLst>
          </p:cNvPr>
          <p:cNvSpPr/>
          <p:nvPr/>
        </p:nvSpPr>
        <p:spPr>
          <a:xfrm>
            <a:off x="14023897" y="3309574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10 (10,7%)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4F52AE0-67FA-2930-E89A-E180DAB6CABA}"/>
              </a:ext>
            </a:extLst>
          </p:cNvPr>
          <p:cNvSpPr/>
          <p:nvPr/>
        </p:nvSpPr>
        <p:spPr>
          <a:xfrm>
            <a:off x="14023893" y="4431534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(1,07%)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baseline="30000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1A902DB-E2C7-15C1-F85C-23DF01BAE699}"/>
              </a:ext>
            </a:extLst>
          </p:cNvPr>
          <p:cNvSpPr/>
          <p:nvPr/>
        </p:nvSpPr>
        <p:spPr>
          <a:xfrm>
            <a:off x="14023893" y="5553494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4 (4,3%)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baseline="30000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81A58DC2-027B-DCA4-A9B2-D9DAF2E0E6DF}"/>
              </a:ext>
            </a:extLst>
          </p:cNvPr>
          <p:cNvSpPr/>
          <p:nvPr/>
        </p:nvSpPr>
        <p:spPr>
          <a:xfrm>
            <a:off x="14023893" y="6731382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(1,07%)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baseline="30000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3E7C24B4-5F33-6578-0079-2739115475C3}"/>
              </a:ext>
            </a:extLst>
          </p:cNvPr>
          <p:cNvSpPr/>
          <p:nvPr/>
        </p:nvSpPr>
        <p:spPr>
          <a:xfrm>
            <a:off x="11605813" y="2185709"/>
            <a:ext cx="4713871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DEPOIS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A9F66E5-557F-358D-7B3E-669B59E75E3F}"/>
              </a:ext>
            </a:extLst>
          </p:cNvPr>
          <p:cNvSpPr txBox="1"/>
          <p:nvPr/>
        </p:nvSpPr>
        <p:spPr>
          <a:xfrm>
            <a:off x="774423" y="9538063"/>
            <a:ext cx="8369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1" i="0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Porcentagem em cima do total das</a:t>
            </a:r>
            <a:r>
              <a:rPr lang="pt-BR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 b="1" i="0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modificações do tópico lesões.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307E9D1-7A1C-1D32-8525-85E3347CD161}"/>
              </a:ext>
            </a:extLst>
          </p:cNvPr>
          <p:cNvSpPr/>
          <p:nvPr/>
        </p:nvSpPr>
        <p:spPr>
          <a:xfrm>
            <a:off x="11605814" y="7801224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AGC-H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5C6649A-7919-E78E-BB58-15596DDF26FC}"/>
              </a:ext>
            </a:extLst>
          </p:cNvPr>
          <p:cNvSpPr/>
          <p:nvPr/>
        </p:nvSpPr>
        <p:spPr>
          <a:xfrm>
            <a:off x="14023893" y="7799319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(1,07%)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baseline="30000" dirty="0">
              <a:solidFill>
                <a:schemeClr val="tx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5BBD6BA-B7D2-6F76-1446-1F1DB4AAC2FE}"/>
              </a:ext>
            </a:extLst>
          </p:cNvPr>
          <p:cNvSpPr txBox="1"/>
          <p:nvPr/>
        </p:nvSpPr>
        <p:spPr>
          <a:xfrm>
            <a:off x="13639434" y="9236303"/>
            <a:ext cx="3064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a = </a:t>
            </a:r>
            <a:r>
              <a:rPr lang="pt-BR" b="1" dirty="0" err="1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Undertreatment</a:t>
            </a:r>
            <a:endParaRPr lang="pt-BR" b="1" dirty="0">
              <a:solidFill>
                <a:srgbClr val="FF0000"/>
              </a:solidFill>
              <a:latin typeface="Poppins"/>
              <a:cs typeface="Poppins"/>
              <a:sym typeface="Poppins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b = </a:t>
            </a:r>
            <a:r>
              <a:rPr lang="pt-BR" b="1" dirty="0" err="1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Overtreatment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6" grpId="0"/>
      <p:bldP spid="2" grpId="0" animBg="1"/>
      <p:bldP spid="5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DD73BBE-6140-4EF5-28D4-73081552EAAD}"/>
              </a:ext>
            </a:extLst>
          </p:cNvPr>
          <p:cNvSpPr/>
          <p:nvPr/>
        </p:nvSpPr>
        <p:spPr>
          <a:xfrm>
            <a:off x="2292212" y="3940592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NILM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8A43B59-B220-8488-9C23-A81F7130C8F8}"/>
              </a:ext>
            </a:extLst>
          </p:cNvPr>
          <p:cNvSpPr/>
          <p:nvPr/>
        </p:nvSpPr>
        <p:spPr>
          <a:xfrm>
            <a:off x="2292210" y="5064457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LSIL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8EC4919B-12F0-0A4B-F26D-6CBC508138B3}"/>
              </a:ext>
            </a:extLst>
          </p:cNvPr>
          <p:cNvSpPr/>
          <p:nvPr/>
        </p:nvSpPr>
        <p:spPr>
          <a:xfrm>
            <a:off x="2292209" y="6186417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ASC-H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6D058070-2839-2C88-AD0D-AB88F7AF2104}"/>
              </a:ext>
            </a:extLst>
          </p:cNvPr>
          <p:cNvSpPr/>
          <p:nvPr/>
        </p:nvSpPr>
        <p:spPr>
          <a:xfrm>
            <a:off x="2292210" y="7337401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HSIL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910D23D8-FCAB-B212-4376-A47DFB6C6F02}"/>
              </a:ext>
            </a:extLst>
          </p:cNvPr>
          <p:cNvSpPr/>
          <p:nvPr/>
        </p:nvSpPr>
        <p:spPr>
          <a:xfrm rot="16200000">
            <a:off x="-481744" y="5638996"/>
            <a:ext cx="4350071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ANTES - ASC-US = 51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8618A70-D10B-9612-0F3A-42EE27D04149}"/>
              </a:ext>
            </a:extLst>
          </p:cNvPr>
          <p:cNvSpPr/>
          <p:nvPr/>
        </p:nvSpPr>
        <p:spPr>
          <a:xfrm>
            <a:off x="4710292" y="3940592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33 (35,4%)</a:t>
            </a:r>
            <a:r>
              <a:rPr lang="pt-BR" sz="3000" b="1" baseline="30000" dirty="0">
                <a:solidFill>
                  <a:srgbClr val="FF0000"/>
                </a:solidFill>
              </a:rPr>
              <a:t>b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2D2398BA-C95D-A1CB-F287-10AEC19706F6}"/>
              </a:ext>
            </a:extLst>
          </p:cNvPr>
          <p:cNvSpPr/>
          <p:nvPr/>
        </p:nvSpPr>
        <p:spPr>
          <a:xfrm>
            <a:off x="4710288" y="5062552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9 (9,6%)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B32DD09B-33BA-26FB-F3F1-1768C642869A}"/>
              </a:ext>
            </a:extLst>
          </p:cNvPr>
          <p:cNvSpPr/>
          <p:nvPr/>
        </p:nvSpPr>
        <p:spPr>
          <a:xfrm>
            <a:off x="4710288" y="6184512"/>
            <a:ext cx="2295791" cy="95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2 (2,1%)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51A506E-171C-EB85-E56A-9A33573FA274}"/>
              </a:ext>
            </a:extLst>
          </p:cNvPr>
          <p:cNvSpPr/>
          <p:nvPr/>
        </p:nvSpPr>
        <p:spPr>
          <a:xfrm>
            <a:off x="4710288" y="7362400"/>
            <a:ext cx="2295791" cy="9532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7 (7,5%)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CB949D26-5D62-DCD9-4D61-5502240ADB99}"/>
              </a:ext>
            </a:extLst>
          </p:cNvPr>
          <p:cNvSpPr/>
          <p:nvPr/>
        </p:nvSpPr>
        <p:spPr>
          <a:xfrm>
            <a:off x="2292209" y="2816727"/>
            <a:ext cx="4713870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   DEPOIS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830153C5-F24E-571D-0426-196DE5A25B9B}"/>
              </a:ext>
            </a:extLst>
          </p:cNvPr>
          <p:cNvSpPr/>
          <p:nvPr/>
        </p:nvSpPr>
        <p:spPr>
          <a:xfrm>
            <a:off x="11167528" y="3740248"/>
            <a:ext cx="2295791" cy="8962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NILM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66372DE6-1606-A0D7-86A5-954BA1B32708}"/>
              </a:ext>
            </a:extLst>
          </p:cNvPr>
          <p:cNvSpPr/>
          <p:nvPr/>
        </p:nvSpPr>
        <p:spPr>
          <a:xfrm>
            <a:off x="11167525" y="4716186"/>
            <a:ext cx="2295791" cy="8962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ASC-US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00EF55FC-891A-9AE5-1084-D139774E787B}"/>
              </a:ext>
            </a:extLst>
          </p:cNvPr>
          <p:cNvSpPr/>
          <p:nvPr/>
        </p:nvSpPr>
        <p:spPr>
          <a:xfrm>
            <a:off x="11167524" y="5690219"/>
            <a:ext cx="2295791" cy="8962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HSIL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014B3284-75FB-E9EE-51BF-504CD40D318C}"/>
              </a:ext>
            </a:extLst>
          </p:cNvPr>
          <p:cNvSpPr/>
          <p:nvPr/>
        </p:nvSpPr>
        <p:spPr>
          <a:xfrm>
            <a:off x="11167524" y="6659630"/>
            <a:ext cx="2295791" cy="8962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dirty="0">
                <a:solidFill>
                  <a:schemeClr val="tx1"/>
                </a:solidFill>
              </a:rPr>
              <a:t>HSIL, SEM EXCLUIR MICROINVASÃO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52CCBD12-43ED-30E5-BD24-EF85F2D3DD23}"/>
              </a:ext>
            </a:extLst>
          </p:cNvPr>
          <p:cNvSpPr/>
          <p:nvPr/>
        </p:nvSpPr>
        <p:spPr>
          <a:xfrm rot="16200000">
            <a:off x="8160848" y="5671376"/>
            <a:ext cx="4815519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ANTES - LSIL = 22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67F0EE27-96D6-BB01-B29C-F3E33EFC42B6}"/>
              </a:ext>
            </a:extLst>
          </p:cNvPr>
          <p:cNvSpPr/>
          <p:nvPr/>
        </p:nvSpPr>
        <p:spPr>
          <a:xfrm>
            <a:off x="13585608" y="3740248"/>
            <a:ext cx="2295791" cy="8962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7 (7,5%)</a:t>
            </a:r>
            <a:r>
              <a:rPr lang="pt-BR" sz="3000" b="1" baseline="30000" dirty="0">
                <a:solidFill>
                  <a:srgbClr val="FF0000"/>
                </a:solidFill>
              </a:rPr>
              <a:t>b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F3792B2D-FA9B-9FEE-FDA8-EF07B1C3DEF7}"/>
              </a:ext>
            </a:extLst>
          </p:cNvPr>
          <p:cNvSpPr/>
          <p:nvPr/>
        </p:nvSpPr>
        <p:spPr>
          <a:xfrm>
            <a:off x="13585603" y="4714281"/>
            <a:ext cx="2295791" cy="8962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7 (7,5%)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395D7D9-3F8A-E58B-6889-E454D6910E3B}"/>
              </a:ext>
            </a:extLst>
          </p:cNvPr>
          <p:cNvSpPr/>
          <p:nvPr/>
        </p:nvSpPr>
        <p:spPr>
          <a:xfrm>
            <a:off x="13585603" y="5688314"/>
            <a:ext cx="2295791" cy="8962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6 (6,4%)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3151FABD-27D1-CEE7-1FAC-62C6054480C5}"/>
              </a:ext>
            </a:extLst>
          </p:cNvPr>
          <p:cNvSpPr/>
          <p:nvPr/>
        </p:nvSpPr>
        <p:spPr>
          <a:xfrm>
            <a:off x="13585602" y="6686549"/>
            <a:ext cx="2295791" cy="8962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(1,07%)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833F4524-8612-07AB-0759-45C8365C7AD7}"/>
              </a:ext>
            </a:extLst>
          </p:cNvPr>
          <p:cNvSpPr/>
          <p:nvPr/>
        </p:nvSpPr>
        <p:spPr>
          <a:xfrm>
            <a:off x="11167525" y="2616383"/>
            <a:ext cx="4713870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DEPOIS</a:t>
            </a: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56FAD821-D11D-67B4-87DC-2C1836C8AD66}"/>
              </a:ext>
            </a:extLst>
          </p:cNvPr>
          <p:cNvSpPr/>
          <p:nvPr/>
        </p:nvSpPr>
        <p:spPr>
          <a:xfrm>
            <a:off x="11167524" y="7659557"/>
            <a:ext cx="2295791" cy="8962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AGC-US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AA74E1E8-BEC5-869F-43B4-36FE939E9591}"/>
              </a:ext>
            </a:extLst>
          </p:cNvPr>
          <p:cNvSpPr/>
          <p:nvPr/>
        </p:nvSpPr>
        <p:spPr>
          <a:xfrm>
            <a:off x="13585602" y="7651306"/>
            <a:ext cx="2295791" cy="8962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(1,07%)</a:t>
            </a:r>
            <a:r>
              <a:rPr lang="pt-BR" sz="3000" b="1" baseline="30000" dirty="0">
                <a:solidFill>
                  <a:srgbClr val="FF0000"/>
                </a:solidFill>
              </a:rPr>
              <a:t>a</a:t>
            </a:r>
            <a:endParaRPr lang="pt-BR" sz="30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Setas azuis PNG em fundo transparente gratuitamente">
            <a:extLst>
              <a:ext uri="{FF2B5EF4-FFF2-40B4-BE49-F238E27FC236}">
                <a16:creationId xmlns:a16="http://schemas.microsoft.com/office/drawing/2014/main" id="{B8B0A4CB-F266-BE47-63A8-6979107E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5214" y="5062166"/>
            <a:ext cx="1687694" cy="12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6AFA2EE-37D5-DA47-30CA-E0652EB59F2B}"/>
              </a:ext>
            </a:extLst>
          </p:cNvPr>
          <p:cNvSpPr txBox="1"/>
          <p:nvPr/>
        </p:nvSpPr>
        <p:spPr>
          <a:xfrm>
            <a:off x="774423" y="9538063"/>
            <a:ext cx="8369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1" i="0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Porcentagem em cima do total das</a:t>
            </a:r>
            <a:r>
              <a:rPr lang="pt-BR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 b="1" i="0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modificações do tópico lesões.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4DBF882-AA51-D568-0CAA-79460FA896C3}"/>
              </a:ext>
            </a:extLst>
          </p:cNvPr>
          <p:cNvSpPr txBox="1"/>
          <p:nvPr/>
        </p:nvSpPr>
        <p:spPr>
          <a:xfrm>
            <a:off x="13183985" y="9237236"/>
            <a:ext cx="3064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a = </a:t>
            </a:r>
            <a:r>
              <a:rPr lang="pt-BR" b="1" dirty="0" err="1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Undertreatment</a:t>
            </a:r>
            <a:endParaRPr lang="pt-BR" b="1" dirty="0">
              <a:solidFill>
                <a:srgbClr val="FF0000"/>
              </a:solidFill>
              <a:latin typeface="Poppins"/>
              <a:cs typeface="Poppins"/>
              <a:sym typeface="Poppins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b = </a:t>
            </a:r>
            <a:r>
              <a:rPr lang="pt-BR" b="1" dirty="0" err="1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Overtreatment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9" grpId="0" animBg="1"/>
      <p:bldP spid="50" grpId="0" animBg="1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DD73BBE-6140-4EF5-28D4-73081552EAAD}"/>
              </a:ext>
            </a:extLst>
          </p:cNvPr>
          <p:cNvSpPr/>
          <p:nvPr/>
        </p:nvSpPr>
        <p:spPr>
          <a:xfrm>
            <a:off x="2275269" y="4094143"/>
            <a:ext cx="2295791" cy="15442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NILM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6D058070-2839-2C88-AD0D-AB88F7AF2104}"/>
              </a:ext>
            </a:extLst>
          </p:cNvPr>
          <p:cNvSpPr/>
          <p:nvPr/>
        </p:nvSpPr>
        <p:spPr>
          <a:xfrm>
            <a:off x="2275266" y="5745485"/>
            <a:ext cx="2295791" cy="15620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HSIL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910D23D8-FCAB-B212-4376-A47DFB6C6F02}"/>
              </a:ext>
            </a:extLst>
          </p:cNvPr>
          <p:cNvSpPr/>
          <p:nvPr/>
        </p:nvSpPr>
        <p:spPr>
          <a:xfrm rot="16200000">
            <a:off x="77758" y="5216104"/>
            <a:ext cx="3197181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ANTES - ASC-H = 2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8618A70-D10B-9612-0F3A-42EE27D04149}"/>
              </a:ext>
            </a:extLst>
          </p:cNvPr>
          <p:cNvSpPr/>
          <p:nvPr/>
        </p:nvSpPr>
        <p:spPr>
          <a:xfrm>
            <a:off x="4693349" y="4094144"/>
            <a:ext cx="2295791" cy="15458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(1,08%)</a:t>
            </a:r>
            <a:r>
              <a:rPr lang="pt-BR" sz="3000" b="1" baseline="30000" dirty="0">
                <a:solidFill>
                  <a:srgbClr val="FF0000"/>
                </a:solidFill>
              </a:rPr>
              <a:t>b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51A506E-171C-EB85-E56A-9A33573FA274}"/>
              </a:ext>
            </a:extLst>
          </p:cNvPr>
          <p:cNvSpPr/>
          <p:nvPr/>
        </p:nvSpPr>
        <p:spPr>
          <a:xfrm>
            <a:off x="4676406" y="5745486"/>
            <a:ext cx="2295791" cy="15458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(1,08%)</a:t>
            </a: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CB949D26-5D62-DCD9-4D61-5502240ADB99}"/>
              </a:ext>
            </a:extLst>
          </p:cNvPr>
          <p:cNvSpPr/>
          <p:nvPr/>
        </p:nvSpPr>
        <p:spPr>
          <a:xfrm>
            <a:off x="2275266" y="2970279"/>
            <a:ext cx="4713870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DEPOIS</a:t>
            </a:r>
          </a:p>
        </p:txBody>
      </p:sp>
      <p:pic>
        <p:nvPicPr>
          <p:cNvPr id="6146" name="Picture 2" descr="Setas azuis PNG em fundo transparente gratuitamente">
            <a:extLst>
              <a:ext uri="{FF2B5EF4-FFF2-40B4-BE49-F238E27FC236}">
                <a16:creationId xmlns:a16="http://schemas.microsoft.com/office/drawing/2014/main" id="{B8B0A4CB-F266-BE47-63A8-6979107E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5214" y="5062166"/>
            <a:ext cx="1687694" cy="12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018714A-317F-54B0-F07B-C24F1A276636}"/>
              </a:ext>
            </a:extLst>
          </p:cNvPr>
          <p:cNvSpPr/>
          <p:nvPr/>
        </p:nvSpPr>
        <p:spPr>
          <a:xfrm>
            <a:off x="11164533" y="4094143"/>
            <a:ext cx="2295791" cy="33026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NILM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2C3EE02-D8B0-A73F-3E4F-3603EBAB353E}"/>
              </a:ext>
            </a:extLst>
          </p:cNvPr>
          <p:cNvSpPr/>
          <p:nvPr/>
        </p:nvSpPr>
        <p:spPr>
          <a:xfrm rot="16200000">
            <a:off x="8807970" y="5162554"/>
            <a:ext cx="3515286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ANTES - AGC-US = 1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B0A50D4-8D27-CFE0-A110-0859E05B8E23}"/>
              </a:ext>
            </a:extLst>
          </p:cNvPr>
          <p:cNvSpPr/>
          <p:nvPr/>
        </p:nvSpPr>
        <p:spPr>
          <a:xfrm>
            <a:off x="13582613" y="4094143"/>
            <a:ext cx="2295791" cy="33026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</a:rPr>
              <a:t>1 (1,08%)</a:t>
            </a:r>
            <a:r>
              <a:rPr lang="pt-BR" sz="3000" b="1" baseline="30000" dirty="0">
                <a:solidFill>
                  <a:srgbClr val="FF0000"/>
                </a:solidFill>
              </a:rPr>
              <a:t>b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1B54EAA7-909D-9AC9-3943-CD84A27375FC}"/>
              </a:ext>
            </a:extLst>
          </p:cNvPr>
          <p:cNvSpPr/>
          <p:nvPr/>
        </p:nvSpPr>
        <p:spPr>
          <a:xfrm>
            <a:off x="11164533" y="2970279"/>
            <a:ext cx="4713870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DEPOIS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1E73A7-71A1-1D1C-2525-39D94347DE72}"/>
              </a:ext>
            </a:extLst>
          </p:cNvPr>
          <p:cNvSpPr txBox="1"/>
          <p:nvPr/>
        </p:nvSpPr>
        <p:spPr>
          <a:xfrm>
            <a:off x="774423" y="9538063"/>
            <a:ext cx="8369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1" i="0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Porcentagem em cima do total das</a:t>
            </a:r>
            <a:r>
              <a:rPr lang="pt-BR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 b="1" i="0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modificações do tópico lesões.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25DEFA-D9E3-CF78-D2D8-E2765E32C4A3}"/>
              </a:ext>
            </a:extLst>
          </p:cNvPr>
          <p:cNvSpPr txBox="1"/>
          <p:nvPr/>
        </p:nvSpPr>
        <p:spPr>
          <a:xfrm>
            <a:off x="13150735" y="9237236"/>
            <a:ext cx="3064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a = </a:t>
            </a:r>
            <a:r>
              <a:rPr lang="pt-BR" b="1" dirty="0" err="1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Undertreatment</a:t>
            </a:r>
            <a:endParaRPr lang="pt-BR" b="1" dirty="0">
              <a:solidFill>
                <a:srgbClr val="FF0000"/>
              </a:solidFill>
              <a:latin typeface="Poppins"/>
              <a:cs typeface="Poppins"/>
              <a:sym typeface="Poppins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b = </a:t>
            </a:r>
            <a:r>
              <a:rPr lang="pt-BR" b="1" dirty="0" err="1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Overtreatment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2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7" grpId="0" animBg="1"/>
      <p:bldP spid="30" grpId="0" animBg="1"/>
      <p:bldP spid="31" grpId="0" animBg="1"/>
      <p:bldP spid="15" grpId="0" animBg="1"/>
      <p:bldP spid="19" grpId="0" animBg="1"/>
      <p:bldP spid="20" grpId="0" animBg="1"/>
      <p:bldP spid="44" grpId="0" animBg="1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Achados importantes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727D03D-82AD-8D93-F995-BD82702A9CDC}"/>
              </a:ext>
            </a:extLst>
          </p:cNvPr>
          <p:cNvGrpSpPr/>
          <p:nvPr/>
        </p:nvGrpSpPr>
        <p:grpSpPr>
          <a:xfrm>
            <a:off x="266164" y="3815538"/>
            <a:ext cx="2902131" cy="2885727"/>
            <a:chOff x="1116859" y="3484432"/>
            <a:chExt cx="3482108" cy="338923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19B01651-B773-6F39-D7F6-20246D640FED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0" name="Círculo: Vazio 9">
                <a:extLst>
                  <a:ext uri="{FF2B5EF4-FFF2-40B4-BE49-F238E27FC236}">
                    <a16:creationId xmlns:a16="http://schemas.microsoft.com/office/drawing/2014/main" id="{3369E780-21CA-8D77-3AE6-CD74D1D28882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B143BC56-007A-79DB-51C1-73FA515A1328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Espaço Reservado para Texto 5">
              <a:extLst>
                <a:ext uri="{FF2B5EF4-FFF2-40B4-BE49-F238E27FC236}">
                  <a16:creationId xmlns:a16="http://schemas.microsoft.com/office/drawing/2014/main" id="{82425123-13D8-A8AC-EFF5-4F95D18770F8}"/>
                </a:ext>
              </a:extLst>
            </p:cNvPr>
            <p:cNvSpPr txBox="1">
              <a:spLocks/>
            </p:cNvSpPr>
            <p:nvPr/>
          </p:nvSpPr>
          <p:spPr>
            <a:xfrm>
              <a:off x="1778131" y="4663249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10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DA4BC7BE-BC57-880A-9BF7-2F36A9874BAC}"/>
              </a:ext>
            </a:extLst>
          </p:cNvPr>
          <p:cNvSpPr txBox="1">
            <a:spLocks/>
          </p:cNvSpPr>
          <p:nvPr/>
        </p:nvSpPr>
        <p:spPr>
          <a:xfrm>
            <a:off x="284480" y="7015905"/>
            <a:ext cx="3156989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4800" b="1" dirty="0"/>
              <a:t>REPETIÇÃO</a:t>
            </a:r>
            <a:endParaRPr lang="pt-BR" dirty="0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C19BB872-69A3-D5A1-AC26-12CC4A56B412}"/>
              </a:ext>
            </a:extLst>
          </p:cNvPr>
          <p:cNvGrpSpPr/>
          <p:nvPr/>
        </p:nvGrpSpPr>
        <p:grpSpPr>
          <a:xfrm>
            <a:off x="3868333" y="3815538"/>
            <a:ext cx="2902131" cy="2885727"/>
            <a:chOff x="7402946" y="1411792"/>
            <a:chExt cx="3482108" cy="3389234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7D4A9F08-0667-C980-F70B-3592B51650F8}"/>
                </a:ext>
              </a:extLst>
            </p:cNvPr>
            <p:cNvGrpSpPr/>
            <p:nvPr/>
          </p:nvGrpSpPr>
          <p:grpSpPr>
            <a:xfrm>
              <a:off x="7402946" y="1411792"/>
              <a:ext cx="3482108" cy="3389234"/>
              <a:chOff x="1293092" y="3313733"/>
              <a:chExt cx="2757714" cy="2768182"/>
            </a:xfrm>
          </p:grpSpPr>
          <p:sp>
            <p:nvSpPr>
              <p:cNvPr id="23" name="Círculo: Vazio 22">
                <a:extLst>
                  <a:ext uri="{FF2B5EF4-FFF2-40B4-BE49-F238E27FC236}">
                    <a16:creationId xmlns:a16="http://schemas.microsoft.com/office/drawing/2014/main" id="{912E8A6F-CBF7-D491-8538-3829E4F16416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2689B85E-5BF8-A645-F1E8-17DE58AE519D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5" name="Espaço Reservado para Texto 5">
              <a:extLst>
                <a:ext uri="{FF2B5EF4-FFF2-40B4-BE49-F238E27FC236}">
                  <a16:creationId xmlns:a16="http://schemas.microsoft.com/office/drawing/2014/main" id="{75273261-1ADF-553E-F337-A2ABDA7FD5D0}"/>
                </a:ext>
              </a:extLst>
            </p:cNvPr>
            <p:cNvSpPr txBox="1">
              <a:spLocks/>
            </p:cNvSpPr>
            <p:nvPr/>
          </p:nvSpPr>
          <p:spPr>
            <a:xfrm>
              <a:off x="8128552" y="2629777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24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26" name="Espaço Reservado para Texto 5">
            <a:extLst>
              <a:ext uri="{FF2B5EF4-FFF2-40B4-BE49-F238E27FC236}">
                <a16:creationId xmlns:a16="http://schemas.microsoft.com/office/drawing/2014/main" id="{A2AD7C5D-CCAD-68B5-4FF9-6AB8433E2BEE}"/>
              </a:ext>
            </a:extLst>
          </p:cNvPr>
          <p:cNvSpPr txBox="1">
            <a:spLocks/>
          </p:cNvSpPr>
          <p:nvPr/>
        </p:nvSpPr>
        <p:spPr>
          <a:xfrm>
            <a:off x="634556" y="2704956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UNDERTREATMENT</a:t>
            </a:r>
            <a:endParaRPr lang="pt-BR" dirty="0"/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205452EB-A0D6-E06A-F38D-3DE939B5D030}"/>
              </a:ext>
            </a:extLst>
          </p:cNvPr>
          <p:cNvGrpSpPr/>
          <p:nvPr/>
        </p:nvGrpSpPr>
        <p:grpSpPr>
          <a:xfrm>
            <a:off x="7452548" y="3762430"/>
            <a:ext cx="2902131" cy="2885727"/>
            <a:chOff x="13689033" y="3484432"/>
            <a:chExt cx="3482108" cy="3389234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D005062C-C4B4-6C54-DD86-2478A9103A5C}"/>
                </a:ext>
              </a:extLst>
            </p:cNvPr>
            <p:cNvGrpSpPr/>
            <p:nvPr/>
          </p:nvGrpSpPr>
          <p:grpSpPr>
            <a:xfrm>
              <a:off x="13689033" y="3484432"/>
              <a:ext cx="3482108" cy="3389234"/>
              <a:chOff x="1293092" y="3313733"/>
              <a:chExt cx="2757714" cy="2768182"/>
            </a:xfrm>
          </p:grpSpPr>
          <p:sp>
            <p:nvSpPr>
              <p:cNvPr id="29" name="Círculo: Vazio 28">
                <a:extLst>
                  <a:ext uri="{FF2B5EF4-FFF2-40B4-BE49-F238E27FC236}">
                    <a16:creationId xmlns:a16="http://schemas.microsoft.com/office/drawing/2014/main" id="{A81A74CF-0BBA-DCC5-41E7-1169F166CFBB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7D876B6F-4204-19A5-AD73-5A94F9C3F267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Espaço Reservado para Texto 5">
              <a:extLst>
                <a:ext uri="{FF2B5EF4-FFF2-40B4-BE49-F238E27FC236}">
                  <a16:creationId xmlns:a16="http://schemas.microsoft.com/office/drawing/2014/main" id="{807CE130-367C-A5F3-E179-8CB7F37E9A88}"/>
                </a:ext>
              </a:extLst>
            </p:cNvPr>
            <p:cNvSpPr txBox="1">
              <a:spLocks/>
            </p:cNvSpPr>
            <p:nvPr/>
          </p:nvSpPr>
          <p:spPr>
            <a:xfrm>
              <a:off x="14161552" y="4702417"/>
              <a:ext cx="2537068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40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33" name="Espaço Reservado para Texto 5">
            <a:extLst>
              <a:ext uri="{FF2B5EF4-FFF2-40B4-BE49-F238E27FC236}">
                <a16:creationId xmlns:a16="http://schemas.microsoft.com/office/drawing/2014/main" id="{DAFE412B-A50E-B195-4957-EC9B7195427F}"/>
              </a:ext>
            </a:extLst>
          </p:cNvPr>
          <p:cNvSpPr txBox="1">
            <a:spLocks/>
          </p:cNvSpPr>
          <p:nvPr/>
        </p:nvSpPr>
        <p:spPr>
          <a:xfrm>
            <a:off x="10539282" y="7056819"/>
            <a:ext cx="3916067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4800" b="1" dirty="0"/>
              <a:t>COLPOSCOPIA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2689CDA-60ED-08EF-663F-211120634A01}"/>
              </a:ext>
            </a:extLst>
          </p:cNvPr>
          <p:cNvGrpSpPr/>
          <p:nvPr/>
        </p:nvGrpSpPr>
        <p:grpSpPr>
          <a:xfrm>
            <a:off x="14875016" y="3834415"/>
            <a:ext cx="2902131" cy="2885727"/>
            <a:chOff x="13689033" y="3484432"/>
            <a:chExt cx="3482108" cy="3389234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B4D68DF2-26EC-F62F-0885-248689FB7964}"/>
                </a:ext>
              </a:extLst>
            </p:cNvPr>
            <p:cNvGrpSpPr/>
            <p:nvPr/>
          </p:nvGrpSpPr>
          <p:grpSpPr>
            <a:xfrm>
              <a:off x="13689033" y="3484432"/>
              <a:ext cx="3482108" cy="3389234"/>
              <a:chOff x="1293092" y="3313733"/>
              <a:chExt cx="2757714" cy="2768182"/>
            </a:xfrm>
          </p:grpSpPr>
          <p:sp>
            <p:nvSpPr>
              <p:cNvPr id="7" name="Círculo: Vazio 6">
                <a:extLst>
                  <a:ext uri="{FF2B5EF4-FFF2-40B4-BE49-F238E27FC236}">
                    <a16:creationId xmlns:a16="http://schemas.microsoft.com/office/drawing/2014/main" id="{6F8C4119-F00D-B1FC-1B73-C9848F148F0C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28BD87BF-1EC2-7F07-A000-9897908411E2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" name="Espaço Reservado para Texto 5">
              <a:extLst>
                <a:ext uri="{FF2B5EF4-FFF2-40B4-BE49-F238E27FC236}">
                  <a16:creationId xmlns:a16="http://schemas.microsoft.com/office/drawing/2014/main" id="{059D198F-2840-F7D2-0713-C805EAF06345}"/>
                </a:ext>
              </a:extLst>
            </p:cNvPr>
            <p:cNvSpPr txBox="1">
              <a:spLocks/>
            </p:cNvSpPr>
            <p:nvPr/>
          </p:nvSpPr>
          <p:spPr>
            <a:xfrm>
              <a:off x="14161552" y="4427798"/>
              <a:ext cx="2537068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76</a:t>
              </a:r>
              <a:r>
                <a:rPr lang="pt-BR" sz="6000" b="1" baseline="30000" dirty="0">
                  <a:solidFill>
                    <a:schemeClr val="bg1"/>
                  </a:solidFill>
                </a:rPr>
                <a:t>1</a:t>
              </a:r>
              <a:r>
                <a:rPr lang="pt-BR" sz="6000" b="1" dirty="0">
                  <a:solidFill>
                    <a:schemeClr val="bg1"/>
                  </a:solidFill>
                </a:rPr>
                <a:t>   </a:t>
              </a:r>
              <a:r>
                <a:rPr lang="pt-BR" sz="3600" b="1" dirty="0">
                  <a:solidFill>
                    <a:schemeClr val="bg1"/>
                  </a:solidFill>
                </a:rPr>
                <a:t>(77%)</a:t>
              </a:r>
              <a:endParaRPr lang="pt-BR" sz="6000" b="1" dirty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pic>
        <p:nvPicPr>
          <p:cNvPr id="8200" name="Picture 8" descr="Sinal de igual - PNG All">
            <a:extLst>
              <a:ext uri="{FF2B5EF4-FFF2-40B4-BE49-F238E27FC236}">
                <a16:creationId xmlns:a16="http://schemas.microsoft.com/office/drawing/2014/main" id="{3AE19A6F-BE67-B289-BC44-59D6E14D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77419" y="4947537"/>
            <a:ext cx="895433" cy="89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 descr="Código QR&#10;&#10;Descrição gerada automaticamente">
            <a:extLst>
              <a:ext uri="{FF2B5EF4-FFF2-40B4-BE49-F238E27FC236}">
                <a16:creationId xmlns:a16="http://schemas.microsoft.com/office/drawing/2014/main" id="{75C62EB5-0992-6FD6-A799-BC1FC2B0A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27" y="5054658"/>
            <a:ext cx="937299" cy="578271"/>
          </a:xfrm>
          <a:prstGeom prst="rect">
            <a:avLst/>
          </a:prstGeom>
        </p:spPr>
      </p:pic>
      <p:pic>
        <p:nvPicPr>
          <p:cNvPr id="38" name="Imagem 37" descr="Código QR&#10;&#10;Descrição gerada automaticamente">
            <a:extLst>
              <a:ext uri="{FF2B5EF4-FFF2-40B4-BE49-F238E27FC236}">
                <a16:creationId xmlns:a16="http://schemas.microsoft.com/office/drawing/2014/main" id="{2A4482D1-4359-15EA-9E2A-3C13109C8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86" y="5054658"/>
            <a:ext cx="937299" cy="578271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07B544F-1618-D71E-80C1-8D3A0B7380DA}"/>
              </a:ext>
            </a:extLst>
          </p:cNvPr>
          <p:cNvGrpSpPr/>
          <p:nvPr/>
        </p:nvGrpSpPr>
        <p:grpSpPr>
          <a:xfrm>
            <a:off x="11046252" y="3832163"/>
            <a:ext cx="2902131" cy="2885727"/>
            <a:chOff x="13689033" y="3484432"/>
            <a:chExt cx="3482108" cy="3389234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0644099C-0BD7-866C-CB04-DAD54D75D2FE}"/>
                </a:ext>
              </a:extLst>
            </p:cNvPr>
            <p:cNvGrpSpPr/>
            <p:nvPr/>
          </p:nvGrpSpPr>
          <p:grpSpPr>
            <a:xfrm>
              <a:off x="13689033" y="3484432"/>
              <a:ext cx="3482108" cy="3389234"/>
              <a:chOff x="1293092" y="3313733"/>
              <a:chExt cx="2757714" cy="2768182"/>
            </a:xfrm>
          </p:grpSpPr>
          <p:sp>
            <p:nvSpPr>
              <p:cNvPr id="18" name="Círculo: Vazio 17">
                <a:extLst>
                  <a:ext uri="{FF2B5EF4-FFF2-40B4-BE49-F238E27FC236}">
                    <a16:creationId xmlns:a16="http://schemas.microsoft.com/office/drawing/2014/main" id="{CF5999F4-00F6-FF99-AD33-44D9D3A4BF13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1A8B8E25-C417-A92A-88BC-CBF43B59D146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" name="Espaço Reservado para Texto 5">
              <a:extLst>
                <a:ext uri="{FF2B5EF4-FFF2-40B4-BE49-F238E27FC236}">
                  <a16:creationId xmlns:a16="http://schemas.microsoft.com/office/drawing/2014/main" id="{B327C941-33B9-2DDC-1EA9-ECF7EFA57C04}"/>
                </a:ext>
              </a:extLst>
            </p:cNvPr>
            <p:cNvSpPr txBox="1">
              <a:spLocks/>
            </p:cNvSpPr>
            <p:nvPr/>
          </p:nvSpPr>
          <p:spPr>
            <a:xfrm>
              <a:off x="14161552" y="4702417"/>
              <a:ext cx="2537068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02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pic>
        <p:nvPicPr>
          <p:cNvPr id="20" name="Imagem 19" descr="Código QR&#10;&#10;Descrição gerada automaticamente">
            <a:extLst>
              <a:ext uri="{FF2B5EF4-FFF2-40B4-BE49-F238E27FC236}">
                <a16:creationId xmlns:a16="http://schemas.microsoft.com/office/drawing/2014/main" id="{9FDCF616-F5B5-8443-4A5E-DA3CF6B81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91" y="5124391"/>
            <a:ext cx="937299" cy="578271"/>
          </a:xfrm>
          <a:prstGeom prst="rect">
            <a:avLst/>
          </a:prstGeom>
        </p:spPr>
      </p:pic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73C45B06-7A1F-0DA2-847B-7847CCE7A59A}"/>
              </a:ext>
            </a:extLst>
          </p:cNvPr>
          <p:cNvSpPr txBox="1">
            <a:spLocks/>
          </p:cNvSpPr>
          <p:nvPr/>
        </p:nvSpPr>
        <p:spPr>
          <a:xfrm>
            <a:off x="7846365" y="2704956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OVERTREATMENT</a:t>
            </a:r>
            <a:endParaRPr lang="pt-BR" dirty="0"/>
          </a:p>
        </p:txBody>
      </p:sp>
      <p:sp>
        <p:nvSpPr>
          <p:cNvPr id="32" name="Espaço Reservado para Texto 5">
            <a:extLst>
              <a:ext uri="{FF2B5EF4-FFF2-40B4-BE49-F238E27FC236}">
                <a16:creationId xmlns:a16="http://schemas.microsoft.com/office/drawing/2014/main" id="{BC478C1F-B612-FE6D-FC6F-21C3EE5B46E3}"/>
              </a:ext>
            </a:extLst>
          </p:cNvPr>
          <p:cNvSpPr txBox="1">
            <a:spLocks/>
          </p:cNvSpPr>
          <p:nvPr/>
        </p:nvSpPr>
        <p:spPr>
          <a:xfrm>
            <a:off x="7325117" y="7051663"/>
            <a:ext cx="3156989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4800" b="1" dirty="0"/>
              <a:t>REPETIÇÃO</a:t>
            </a:r>
            <a:endParaRPr lang="pt-BR" dirty="0"/>
          </a:p>
        </p:txBody>
      </p:sp>
      <p:sp>
        <p:nvSpPr>
          <p:cNvPr id="34" name="Espaço Reservado para Texto 5">
            <a:extLst>
              <a:ext uri="{FF2B5EF4-FFF2-40B4-BE49-F238E27FC236}">
                <a16:creationId xmlns:a16="http://schemas.microsoft.com/office/drawing/2014/main" id="{6BB40580-DA1E-EE0B-3A4B-83447908C528}"/>
              </a:ext>
            </a:extLst>
          </p:cNvPr>
          <p:cNvSpPr txBox="1">
            <a:spLocks/>
          </p:cNvSpPr>
          <p:nvPr/>
        </p:nvSpPr>
        <p:spPr>
          <a:xfrm>
            <a:off x="3361363" y="7056819"/>
            <a:ext cx="3916067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4800" b="1" dirty="0"/>
              <a:t>COLPOSCOPIA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B0C70C-3AC7-38C3-89D1-E4F19850A3F1}"/>
              </a:ext>
            </a:extLst>
          </p:cNvPr>
          <p:cNvSpPr txBox="1"/>
          <p:nvPr/>
        </p:nvSpPr>
        <p:spPr>
          <a:xfrm>
            <a:off x="466193" y="9572082"/>
            <a:ext cx="16874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pt-BR" sz="1400" i="0" u="none" strike="noStrike" cap="none" baseline="30000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lang="pt-BR" sz="1400" i="0" u="none" strike="noStrike" cap="none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INSTITUTO NACIONAL DO CÂNCER JOSÉ DE ALENCAR GOMES DA SILVA. </a:t>
            </a:r>
            <a:r>
              <a:rPr lang="pt-BR" sz="1400" b="1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Diretrizes brasileiras para o rastreamento do câncer do colo do útero</a:t>
            </a:r>
            <a:r>
              <a:rPr lang="pt-BR" sz="1400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. 2. ed. Ver. Atual. Rio de Janeiro: INCA, 2016.</a:t>
            </a:r>
          </a:p>
        </p:txBody>
      </p:sp>
    </p:spTree>
    <p:extLst>
      <p:ext uri="{BB962C8B-B14F-4D97-AF65-F5344CB8AC3E}">
        <p14:creationId xmlns:p14="http://schemas.microsoft.com/office/powerpoint/2010/main" val="2820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33" grpId="0"/>
      <p:bldP spid="21" grpId="0"/>
      <p:bldP spid="32" grpId="0"/>
      <p:bldP spid="3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A1E9C07-28C6-6A52-9D6D-3F58ACA95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8324850" cy="6265491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dirty="0"/>
              <a:t>Os resultados deste estudo mostraram que a qualidade dos laudos citopatológicos realizados em laboratórios do RN apresenta oportunidades de melhoria, em especial no que concerne à classificação das lesões de alto grau.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dirty="0"/>
              <a:t>O </a:t>
            </a:r>
            <a:r>
              <a:rPr lang="pt-BR" i="1" dirty="0"/>
              <a:t>feedback</a:t>
            </a:r>
            <a:r>
              <a:rPr lang="pt-BR" dirty="0"/>
              <a:t> do MEQ emitido pelo Laboratório de Referência é uma ferramenta importante para melhorar a qualidade dos laudos citopatológicos.</a:t>
            </a:r>
          </a:p>
        </p:txBody>
      </p:sp>
      <p:sp>
        <p:nvSpPr>
          <p:cNvPr id="8" name="Fluxograma: Atraso 7">
            <a:extLst>
              <a:ext uri="{FF2B5EF4-FFF2-40B4-BE49-F238E27FC236}">
                <a16:creationId xmlns:a16="http://schemas.microsoft.com/office/drawing/2014/main" id="{0A3931F6-52FC-8148-ECC8-B6EA9C745C01}"/>
              </a:ext>
            </a:extLst>
          </p:cNvPr>
          <p:cNvSpPr/>
          <p:nvPr/>
        </p:nvSpPr>
        <p:spPr>
          <a:xfrm flipH="1">
            <a:off x="9692639" y="934720"/>
            <a:ext cx="8595357" cy="9352281"/>
          </a:xfrm>
          <a:prstGeom prst="flowChartDelay">
            <a:avLst/>
          </a:prstGeom>
          <a:blipFill dpi="0" rotWithShape="0">
            <a:blip r:embed="rId5">
              <a:alphaModFix amt="29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1655115-0042-CB76-9F35-9C58D40E095E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3352" y="6545845"/>
            <a:ext cx="13147352" cy="12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75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4141491"/>
            <a:ext cx="13716000" cy="1135018"/>
          </a:xfrm>
        </p:spPr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5276509"/>
            <a:ext cx="7859964" cy="6209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62D843D-2772-DBCF-3B8C-5A53866BCA8B}"/>
              </a:ext>
            </a:extLst>
          </p:cNvPr>
          <p:cNvSpPr txBox="1"/>
          <p:nvPr/>
        </p:nvSpPr>
        <p:spPr>
          <a:xfrm>
            <a:off x="6226233" y="6113578"/>
            <a:ext cx="5835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CONTATO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marsicanothyago@gmail.com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999925" y="2680365"/>
            <a:ext cx="16287750" cy="4926269"/>
          </a:xfrm>
        </p:spPr>
        <p:txBody>
          <a:bodyPr/>
          <a:lstStyle/>
          <a:p>
            <a:r>
              <a:rPr lang="pt-BR" dirty="0"/>
              <a:t>Os autores </a:t>
            </a:r>
            <a:r>
              <a:rPr lang="pt-BR" dirty="0" err="1"/>
              <a:t>Thyago</a:t>
            </a:r>
            <a:r>
              <a:rPr lang="pt-BR" dirty="0"/>
              <a:t> </a:t>
            </a:r>
            <a:r>
              <a:rPr lang="pt-BR" dirty="0" err="1"/>
              <a:t>Marsicano</a:t>
            </a:r>
            <a:r>
              <a:rPr lang="pt-BR" dirty="0"/>
              <a:t> Ferreira, Breno Figueiredo Souza, Kelson Wagner da Silva Barros, </a:t>
            </a:r>
            <a:r>
              <a:rPr lang="pt-BR" dirty="0" err="1"/>
              <a:t>Ermeton</a:t>
            </a:r>
            <a:r>
              <a:rPr lang="pt-BR" dirty="0"/>
              <a:t> Duarte do Nascimento, Andrea dos Santos Lima, Lúcia de Fátima Marques da Cunha, Eider Maia Saraiva, George </a:t>
            </a:r>
            <a:r>
              <a:rPr lang="pt-BR" dirty="0" err="1"/>
              <a:t>Godeiro</a:t>
            </a:r>
            <a:r>
              <a:rPr lang="pt-BR" dirty="0"/>
              <a:t> de Araújo Teixeira, </a:t>
            </a:r>
            <a:r>
              <a:rPr lang="pt-BR" dirty="0" err="1"/>
              <a:t>Kleyton</a:t>
            </a:r>
            <a:r>
              <a:rPr lang="pt-BR" dirty="0"/>
              <a:t> César de Lima Morais e Ricardo César Daniel Amorim de Sousa</a:t>
            </a:r>
          </a:p>
          <a:p>
            <a:r>
              <a:rPr lang="pt-BR" dirty="0"/>
              <a:t>afirmam NÃO ter conflito de interesse a declarar.</a:t>
            </a:r>
            <a:endParaRPr lang="pt-BR" sz="26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Introdução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186" y="2084672"/>
            <a:ext cx="8324850" cy="6265491"/>
          </a:xfrm>
        </p:spPr>
        <p:txBody>
          <a:bodyPr/>
          <a:lstStyle/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O exame citopatológico é um dos principais métodos de rastreamento do câncer do colo do útero.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A qualidade dos laudos citopatológicos é fundamental para a detecção precoce da neoplasia</a:t>
            </a:r>
            <a:r>
              <a:rPr lang="pt-BR" baseline="30000" dirty="0"/>
              <a:t>1</a:t>
            </a:r>
            <a:r>
              <a:rPr lang="pt-BR" dirty="0"/>
              <a:t>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O monitoramento externo da qualidade (MEQ)</a:t>
            </a:r>
            <a:r>
              <a:rPr lang="pt-BR" baseline="30000" dirty="0"/>
              <a:t>2</a:t>
            </a:r>
            <a:r>
              <a:rPr lang="pt-BR" dirty="0"/>
              <a:t> por um laboratório de referência é uma estratégia utilizada para avaliar a qualidade dos laudos citopatológicos e dar um </a:t>
            </a:r>
            <a:r>
              <a:rPr lang="pt-BR" i="1" dirty="0"/>
              <a:t>feedback</a:t>
            </a:r>
            <a:r>
              <a:rPr lang="pt-BR" dirty="0"/>
              <a:t> sobre os resultados das avaliações.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1946729-A428-72E0-BE8F-A9F05D88067E}"/>
              </a:ext>
            </a:extLst>
          </p:cNvPr>
          <p:cNvSpPr/>
          <p:nvPr/>
        </p:nvSpPr>
        <p:spPr>
          <a:xfrm>
            <a:off x="11483163" y="4444410"/>
            <a:ext cx="8064205" cy="688942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E120071-F7CA-98C4-C135-DEC14471BC7E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163" y="2603765"/>
            <a:ext cx="13147352" cy="12161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492D4D3-AF09-3705-73D7-D3C2BB47DDD0}"/>
              </a:ext>
            </a:extLst>
          </p:cNvPr>
          <p:cNvSpPr txBox="1"/>
          <p:nvPr/>
        </p:nvSpPr>
        <p:spPr>
          <a:xfrm>
            <a:off x="258793" y="8524823"/>
            <a:ext cx="114667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pt-BR" sz="1400" i="0" u="none" strike="noStrike" cap="none" baseline="30000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lang="pt-BR" sz="1400" i="0" u="none" strike="noStrike" cap="none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INSTITUTO NACIONAL DO CÂNCER JOSÉ DE ALENCAR GOMES DA SILVA. </a:t>
            </a:r>
            <a:r>
              <a:rPr lang="pt-BR" sz="1400" b="1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Diretrizes brasileiras para o rastreamento do câncer do colo do útero</a:t>
            </a:r>
            <a:r>
              <a:rPr lang="pt-BR" sz="1400" dirty="0">
                <a:solidFill>
                  <a:srgbClr val="025287"/>
                </a:solidFill>
                <a:latin typeface="Poppins"/>
                <a:ea typeface="Poppins"/>
                <a:cs typeface="Poppins"/>
                <a:sym typeface="Poppins"/>
              </a:rPr>
              <a:t>. 2. ed. Ver. Atual. Rio de Janeiro: INCA, 2016.</a:t>
            </a:r>
          </a:p>
          <a:p>
            <a:pPr lvl="0"/>
            <a:r>
              <a:rPr lang="pt-BR" sz="1400" baseline="300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2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 BRASIL. Ministério da Saúde</a:t>
            </a:r>
            <a:r>
              <a:rPr lang="pt-BR" sz="1400" b="1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. Portaria nº 3.388, de 30 de dezembro de 2013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. Redefine a Qualificação Nacional em Citopatologia na prevenção do câncer do colo do útero (</a:t>
            </a:r>
            <a:r>
              <a:rPr lang="pt-BR" sz="1400" dirty="0" err="1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QualiCito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), no âmbito da Rede de Atenção à Saúde das Pessoas com Doenças Crônicas. Brasília: Ministério da Saúde, 2013. Disponível em: https://www.inca.gov.br/sites/</a:t>
            </a:r>
            <a:r>
              <a:rPr lang="pt-BR" sz="1400" dirty="0" err="1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ufu.sti.inca.local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/files//media/</a:t>
            </a:r>
            <a:r>
              <a:rPr lang="pt-BR" sz="1400" dirty="0" err="1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document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//portaria3388_2013.pdf. Acesso em: dez. 2023.</a:t>
            </a:r>
            <a:endParaRPr lang="pt-BR" sz="1400" dirty="0">
              <a:solidFill>
                <a:srgbClr val="0252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186" y="2877171"/>
            <a:ext cx="7857492" cy="6265491"/>
          </a:xfrm>
        </p:spPr>
        <p:txBody>
          <a:bodyPr/>
          <a:lstStyle/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4000" dirty="0"/>
              <a:t>Avaliar a qualidade dos laudos citopatológicos </a:t>
            </a:r>
            <a:r>
              <a:rPr lang="pt-BR" sz="4000" dirty="0" err="1"/>
              <a:t>cérvico</a:t>
            </a:r>
            <a:r>
              <a:rPr lang="pt-BR" sz="4000" dirty="0"/>
              <a:t>-vaginais emitidos por laboratórios conveniados ao Sistema Único de Saúde (SUS) no Estado do Rio Grande do Norte (RN).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743ACC14-EE94-BC65-EFA9-569B2C628B98}"/>
              </a:ext>
            </a:extLst>
          </p:cNvPr>
          <p:cNvSpPr/>
          <p:nvPr/>
        </p:nvSpPr>
        <p:spPr>
          <a:xfrm>
            <a:off x="8676642" y="262088"/>
            <a:ext cx="10240424" cy="9762823"/>
          </a:xfrm>
          <a:prstGeom prst="roundRect">
            <a:avLst>
              <a:gd name="adj" fmla="val 27171"/>
            </a:avLst>
          </a:prstGeom>
          <a:blipFill dpi="0" rotWithShape="1">
            <a:blip r:embed="rId5">
              <a:alphaModFix amt="29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3FC66C5-0539-E8E7-AC16-C32B31B9A07D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4674" y="6484885"/>
            <a:ext cx="13147352" cy="1216131"/>
          </a:xfrm>
          <a:prstGeom prst="rect">
            <a:avLst/>
          </a:prstGeom>
        </p:spPr>
      </p:pic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5C04AEB3-0694-F62B-8D8E-AC83C8151D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8" y="7760360"/>
            <a:ext cx="4671751" cy="17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0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Método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186" y="1979383"/>
            <a:ext cx="16344900" cy="1795575"/>
          </a:xfrm>
        </p:spPr>
        <p:txBody>
          <a:bodyPr/>
          <a:lstStyle/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Estudo: </a:t>
            </a:r>
            <a:r>
              <a:rPr lang="pt-BR" dirty="0"/>
              <a:t>Retrospectivo, quantitativo e descritivo.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Local: </a:t>
            </a:r>
            <a:r>
              <a:rPr lang="pt-BR" dirty="0"/>
              <a:t>Laboratório de Anatomia Patológica e Citopatologia do RN (SESAP/RN).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Período:</a:t>
            </a:r>
            <a:r>
              <a:rPr lang="pt-BR" dirty="0"/>
              <a:t> Fevereiro a Setembro/2023.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População e Amostra: </a:t>
            </a:r>
            <a:r>
              <a:rPr lang="pt-BR" dirty="0"/>
              <a:t>11 laboratórios de patologia conveniados ao SUS;</a:t>
            </a:r>
          </a:p>
          <a:p>
            <a:pPr algn="just">
              <a:lnSpc>
                <a:spcPct val="100000"/>
              </a:lnSpc>
            </a:pPr>
            <a:r>
              <a:rPr lang="pt-BR" dirty="0"/>
              <a:t>                                               1.962 lâminas citopatológicas </a:t>
            </a:r>
            <a:r>
              <a:rPr lang="pt-BR" dirty="0" err="1"/>
              <a:t>cérvico</a:t>
            </a:r>
            <a:r>
              <a:rPr lang="pt-BR" dirty="0"/>
              <a:t>-vaginais.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Critérios de inclusão e exclusão: </a:t>
            </a:r>
            <a:r>
              <a:rPr lang="pt-BR" dirty="0"/>
              <a:t>Estabelecidos no programa Qualificação Nacional em Citopatologia na Prevenção do Câncer do Colo do Útero (</a:t>
            </a:r>
            <a:r>
              <a:rPr lang="pt-BR" dirty="0" err="1"/>
              <a:t>QualiCito</a:t>
            </a:r>
            <a:r>
              <a:rPr lang="pt-BR" dirty="0"/>
              <a:t>) do Ministério da Saúde</a:t>
            </a:r>
            <a:r>
              <a:rPr lang="pt-BR" baseline="30000" dirty="0"/>
              <a:t>2</a:t>
            </a:r>
            <a:r>
              <a:rPr lang="pt-BR" dirty="0"/>
              <a:t>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Coleta de dados: </a:t>
            </a:r>
            <a:r>
              <a:rPr lang="pt-BR" dirty="0"/>
              <a:t>Avaliação da amostra, representação dos epitélios na amostra, presença de anormalidades no exame, alterações celulares benignas ou </a:t>
            </a:r>
            <a:r>
              <a:rPr lang="pt-BR" dirty="0" err="1"/>
              <a:t>reparativas</a:t>
            </a:r>
            <a:r>
              <a:rPr lang="pt-BR" dirty="0"/>
              <a:t>, alterações na microbiota e na classificação das lesões.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4EBCC2-BB5F-3AC3-5AAD-6E1737EB373D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990" y="3166892"/>
            <a:ext cx="13147352" cy="12161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D32524F-57BA-94A8-04FB-696112F88C6B}"/>
              </a:ext>
            </a:extLst>
          </p:cNvPr>
          <p:cNvSpPr txBox="1"/>
          <p:nvPr/>
        </p:nvSpPr>
        <p:spPr>
          <a:xfrm>
            <a:off x="575186" y="9127677"/>
            <a:ext cx="164745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400" baseline="300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2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 BRASIL. Ministério da Saúde</a:t>
            </a:r>
            <a:r>
              <a:rPr lang="pt-BR" sz="1400" b="1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. Portaria nº 3.388, de 30 de dezembro de 2013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. Redefine a Qualificação Nacional em Citopatologia na prevenção do câncer do colo do útero (</a:t>
            </a:r>
            <a:r>
              <a:rPr lang="pt-BR" sz="1400" dirty="0" err="1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QualiCito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), no âmbito da Rede de Atenção à Saúde das Pessoas com Doenças Crônicas. Brasília: Ministério da Saúde, 2013. Disponível em: https://www.inca.gov.br/sites/</a:t>
            </a:r>
            <a:r>
              <a:rPr lang="pt-BR" sz="1400" dirty="0" err="1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ufu.sti.inca.local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/files//media/</a:t>
            </a:r>
            <a:r>
              <a:rPr lang="pt-BR" sz="1400" dirty="0" err="1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document</a:t>
            </a:r>
            <a:r>
              <a:rPr lang="pt-BR" sz="1400" dirty="0">
                <a:solidFill>
                  <a:srgbClr val="025287"/>
                </a:solidFill>
                <a:latin typeface="Poppins"/>
                <a:cs typeface="Poppins"/>
                <a:sym typeface="Poppins"/>
              </a:rPr>
              <a:t>//portaria3388_2013.pdf. Acesso em: dez. 2023.</a:t>
            </a:r>
            <a:endParaRPr lang="pt-BR" sz="1400" dirty="0">
              <a:solidFill>
                <a:srgbClr val="0252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E61C3A91-70B3-4B76-8192-A4E97BABB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01" y="2634536"/>
            <a:ext cx="5717640" cy="9532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800" b="1" dirty="0"/>
              <a:t>AMOSTRA 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727D03D-82AD-8D93-F995-BD82702A9CDC}"/>
              </a:ext>
            </a:extLst>
          </p:cNvPr>
          <p:cNvGrpSpPr/>
          <p:nvPr/>
        </p:nvGrpSpPr>
        <p:grpSpPr>
          <a:xfrm>
            <a:off x="1116859" y="3484432"/>
            <a:ext cx="3482108" cy="3389234"/>
            <a:chOff x="1116859" y="3484432"/>
            <a:chExt cx="3482108" cy="338923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19B01651-B773-6F39-D7F6-20246D640FED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0" name="Círculo: Vazio 9">
                <a:extLst>
                  <a:ext uri="{FF2B5EF4-FFF2-40B4-BE49-F238E27FC236}">
                    <a16:creationId xmlns:a16="http://schemas.microsoft.com/office/drawing/2014/main" id="{3369E780-21CA-8D77-3AE6-CD74D1D28882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B143BC56-007A-79DB-51C1-73FA515A1328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Espaço Reservado para Texto 5">
              <a:extLst>
                <a:ext uri="{FF2B5EF4-FFF2-40B4-BE49-F238E27FC236}">
                  <a16:creationId xmlns:a16="http://schemas.microsoft.com/office/drawing/2014/main" id="{82425123-13D8-A8AC-EFF5-4F95D18770F8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702417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1.962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DA4BC7BE-BC57-880A-9BF7-2F36A9874BAC}"/>
              </a:ext>
            </a:extLst>
          </p:cNvPr>
          <p:cNvSpPr txBox="1">
            <a:spLocks/>
          </p:cNvSpPr>
          <p:nvPr/>
        </p:nvSpPr>
        <p:spPr>
          <a:xfrm>
            <a:off x="-101105" y="6936588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EXAMES CITOPATOLÓGICOS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C19BB872-69A3-D5A1-AC26-12CC4A56B412}"/>
              </a:ext>
            </a:extLst>
          </p:cNvPr>
          <p:cNvGrpSpPr/>
          <p:nvPr/>
        </p:nvGrpSpPr>
        <p:grpSpPr>
          <a:xfrm>
            <a:off x="7402946" y="1474714"/>
            <a:ext cx="3482108" cy="3389234"/>
            <a:chOff x="7402946" y="1411792"/>
            <a:chExt cx="3482108" cy="3389234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7D4A9F08-0667-C980-F70B-3592B51650F8}"/>
                </a:ext>
              </a:extLst>
            </p:cNvPr>
            <p:cNvGrpSpPr/>
            <p:nvPr/>
          </p:nvGrpSpPr>
          <p:grpSpPr>
            <a:xfrm>
              <a:off x="7402946" y="1411792"/>
              <a:ext cx="3482108" cy="3389234"/>
              <a:chOff x="1293092" y="3313733"/>
              <a:chExt cx="2757714" cy="2768182"/>
            </a:xfrm>
          </p:grpSpPr>
          <p:sp>
            <p:nvSpPr>
              <p:cNvPr id="23" name="Círculo: Vazio 22">
                <a:extLst>
                  <a:ext uri="{FF2B5EF4-FFF2-40B4-BE49-F238E27FC236}">
                    <a16:creationId xmlns:a16="http://schemas.microsoft.com/office/drawing/2014/main" id="{912E8A6F-CBF7-D491-8538-3829E4F16416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2689B85E-5BF8-A645-F1E8-17DE58AE519D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5" name="Espaço Reservado para Texto 5">
              <a:extLst>
                <a:ext uri="{FF2B5EF4-FFF2-40B4-BE49-F238E27FC236}">
                  <a16:creationId xmlns:a16="http://schemas.microsoft.com/office/drawing/2014/main" id="{75273261-1ADF-553E-F337-A2ABDA7FD5D0}"/>
                </a:ext>
              </a:extLst>
            </p:cNvPr>
            <p:cNvSpPr txBox="1">
              <a:spLocks/>
            </p:cNvSpPr>
            <p:nvPr/>
          </p:nvSpPr>
          <p:spPr>
            <a:xfrm>
              <a:off x="8128552" y="2629777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215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26" name="Espaço Reservado para Texto 5">
            <a:extLst>
              <a:ext uri="{FF2B5EF4-FFF2-40B4-BE49-F238E27FC236}">
                <a16:creationId xmlns:a16="http://schemas.microsoft.com/office/drawing/2014/main" id="{A2AD7C5D-CCAD-68B5-4FF9-6AB8433E2BEE}"/>
              </a:ext>
            </a:extLst>
          </p:cNvPr>
          <p:cNvSpPr txBox="1">
            <a:spLocks/>
          </p:cNvSpPr>
          <p:nvPr/>
        </p:nvSpPr>
        <p:spPr>
          <a:xfrm>
            <a:off x="6285178" y="4863948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LAUDOS SOFRERAM MODIFICAÇÃO</a:t>
            </a:r>
            <a:endParaRPr lang="pt-BR" dirty="0"/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205452EB-A0D6-E06A-F38D-3DE939B5D030}"/>
              </a:ext>
            </a:extLst>
          </p:cNvPr>
          <p:cNvGrpSpPr/>
          <p:nvPr/>
        </p:nvGrpSpPr>
        <p:grpSpPr>
          <a:xfrm>
            <a:off x="13689033" y="3484432"/>
            <a:ext cx="3482108" cy="3389234"/>
            <a:chOff x="13689033" y="3484432"/>
            <a:chExt cx="3482108" cy="3389234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D005062C-C4B4-6C54-DD86-2478A9103A5C}"/>
                </a:ext>
              </a:extLst>
            </p:cNvPr>
            <p:cNvGrpSpPr/>
            <p:nvPr/>
          </p:nvGrpSpPr>
          <p:grpSpPr>
            <a:xfrm>
              <a:off x="13689033" y="3484432"/>
              <a:ext cx="3482108" cy="3389234"/>
              <a:chOff x="1293092" y="3313733"/>
              <a:chExt cx="2757714" cy="2768182"/>
            </a:xfrm>
          </p:grpSpPr>
          <p:sp>
            <p:nvSpPr>
              <p:cNvPr id="29" name="Círculo: Vazio 28">
                <a:extLst>
                  <a:ext uri="{FF2B5EF4-FFF2-40B4-BE49-F238E27FC236}">
                    <a16:creationId xmlns:a16="http://schemas.microsoft.com/office/drawing/2014/main" id="{A81A74CF-0BBA-DCC5-41E7-1169F166CFBB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7D876B6F-4204-19A5-AD73-5A94F9C3F267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Espaço Reservado para Texto 5">
              <a:extLst>
                <a:ext uri="{FF2B5EF4-FFF2-40B4-BE49-F238E27FC236}">
                  <a16:creationId xmlns:a16="http://schemas.microsoft.com/office/drawing/2014/main" id="{807CE130-367C-A5F3-E179-8CB7F37E9A88}"/>
                </a:ext>
              </a:extLst>
            </p:cNvPr>
            <p:cNvSpPr txBox="1">
              <a:spLocks/>
            </p:cNvSpPr>
            <p:nvPr/>
          </p:nvSpPr>
          <p:spPr>
            <a:xfrm>
              <a:off x="14161552" y="4702417"/>
              <a:ext cx="2537068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10,95%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32" name="Espaço Reservado para Texto 5">
            <a:extLst>
              <a:ext uri="{FF2B5EF4-FFF2-40B4-BE49-F238E27FC236}">
                <a16:creationId xmlns:a16="http://schemas.microsoft.com/office/drawing/2014/main" id="{2E859778-02B6-4352-B2C1-7E1E65DBABCE}"/>
              </a:ext>
            </a:extLst>
          </p:cNvPr>
          <p:cNvSpPr txBox="1">
            <a:spLocks/>
          </p:cNvSpPr>
          <p:nvPr/>
        </p:nvSpPr>
        <p:spPr>
          <a:xfrm>
            <a:off x="12571266" y="2634536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REPRESENTANDO</a:t>
            </a:r>
            <a:endParaRPr lang="pt-BR" sz="6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3" name="Espaço Reservado para Texto 5">
            <a:extLst>
              <a:ext uri="{FF2B5EF4-FFF2-40B4-BE49-F238E27FC236}">
                <a16:creationId xmlns:a16="http://schemas.microsoft.com/office/drawing/2014/main" id="{DAFE412B-A50E-B195-4957-EC9B7195427F}"/>
              </a:ext>
            </a:extLst>
          </p:cNvPr>
          <p:cNvSpPr txBox="1">
            <a:spLocks/>
          </p:cNvSpPr>
          <p:nvPr/>
        </p:nvSpPr>
        <p:spPr>
          <a:xfrm>
            <a:off x="12671461" y="7059407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DOS EXAMES ANALISADOS</a:t>
            </a:r>
          </a:p>
        </p:txBody>
      </p:sp>
      <p:pic>
        <p:nvPicPr>
          <p:cNvPr id="2052" name="Picture 4" descr="Imagens de seta azul png - Gifs.eco.br">
            <a:extLst>
              <a:ext uri="{FF2B5EF4-FFF2-40B4-BE49-F238E27FC236}">
                <a16:creationId xmlns:a16="http://schemas.microsoft.com/office/drawing/2014/main" id="{9E12E307-1142-784B-8845-3D6B5647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156" flipV="1">
            <a:off x="4627513" y="3842936"/>
            <a:ext cx="2746886" cy="121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ns de seta azul png - Gifs.eco.br">
            <a:extLst>
              <a:ext uri="{FF2B5EF4-FFF2-40B4-BE49-F238E27FC236}">
                <a16:creationId xmlns:a16="http://schemas.microsoft.com/office/drawing/2014/main" id="{2D596696-4E00-3052-E14B-F28146D6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4498">
            <a:off x="10629375" y="7313255"/>
            <a:ext cx="2746886" cy="14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79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/>
      <p:bldP spid="26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3120494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DC89D34D-3F51-55D6-0DA0-322E71879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0609" y="7097708"/>
            <a:ext cx="5717640" cy="9532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800" b="1" dirty="0"/>
              <a:t>REALIZADAS </a:t>
            </a:r>
            <a:r>
              <a:rPr lang="pt-BR" sz="4800" b="1" u="sng" dirty="0">
                <a:solidFill>
                  <a:schemeClr val="accent1">
                    <a:lumMod val="75000"/>
                  </a:schemeClr>
                </a:solidFill>
              </a:rPr>
              <a:t>548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4800" b="1" dirty="0"/>
              <a:t>ALTERAÇÕES AO TOTAL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F04A3FE-9BC3-CEDD-28D9-CA975E645288}"/>
              </a:ext>
            </a:extLst>
          </p:cNvPr>
          <p:cNvGrpSpPr/>
          <p:nvPr/>
        </p:nvGrpSpPr>
        <p:grpSpPr>
          <a:xfrm>
            <a:off x="1848377" y="3597707"/>
            <a:ext cx="3482108" cy="3389234"/>
            <a:chOff x="1116859" y="3484432"/>
            <a:chExt cx="3482108" cy="3389234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FB95B959-6555-377A-171A-989485669522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7" name="Círculo: Vazio 16">
                <a:extLst>
                  <a:ext uri="{FF2B5EF4-FFF2-40B4-BE49-F238E27FC236}">
                    <a16:creationId xmlns:a16="http://schemas.microsoft.com/office/drawing/2014/main" id="{98C37EA8-655A-1A5E-0A89-42A8B8FE9F9D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9412951-512E-6F1F-CEEB-4F62175332B2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Espaço Reservado para Texto 5">
              <a:extLst>
                <a:ext uri="{FF2B5EF4-FFF2-40B4-BE49-F238E27FC236}">
                  <a16:creationId xmlns:a16="http://schemas.microsoft.com/office/drawing/2014/main" id="{0A147A70-8B08-E9CF-2A63-AF99A9D61E17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702417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BR" sz="6000" b="1" dirty="0">
                  <a:solidFill>
                    <a:schemeClr val="bg1"/>
                  </a:solidFill>
                </a:rPr>
                <a:t>215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9" name="Espaço Reservado para Texto 5">
            <a:extLst>
              <a:ext uri="{FF2B5EF4-FFF2-40B4-BE49-F238E27FC236}">
                <a16:creationId xmlns:a16="http://schemas.microsoft.com/office/drawing/2014/main" id="{AD098CA1-9695-ADC8-CFAB-B5AA7A2529DD}"/>
              </a:ext>
            </a:extLst>
          </p:cNvPr>
          <p:cNvSpPr txBox="1">
            <a:spLocks/>
          </p:cNvSpPr>
          <p:nvPr/>
        </p:nvSpPr>
        <p:spPr>
          <a:xfrm>
            <a:off x="730609" y="2018114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14A96F7F-F6CA-98C6-7E21-0B1B46DDD3DC}"/>
              </a:ext>
            </a:extLst>
          </p:cNvPr>
          <p:cNvSpPr/>
          <p:nvPr/>
        </p:nvSpPr>
        <p:spPr>
          <a:xfrm>
            <a:off x="9580783" y="2058584"/>
            <a:ext cx="7203537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AVALIAÇÃO DE AMOSTRA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0477D4B8-7BCB-3ABA-36DB-70B7585A6A27}"/>
              </a:ext>
            </a:extLst>
          </p:cNvPr>
          <p:cNvSpPr/>
          <p:nvPr/>
        </p:nvSpPr>
        <p:spPr>
          <a:xfrm>
            <a:off x="9580783" y="3318365"/>
            <a:ext cx="7203537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EPITÉLIOS REPRESENTADOS</a:t>
            </a: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151142E-3935-2E18-1F86-EA0838F36631}"/>
              </a:ext>
            </a:extLst>
          </p:cNvPr>
          <p:cNvSpPr/>
          <p:nvPr/>
        </p:nvSpPr>
        <p:spPr>
          <a:xfrm>
            <a:off x="9580782" y="4578146"/>
            <a:ext cx="7203537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DENTRO DOS LIMITES DE NORMALIDADE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B1DE9F14-6DF8-9938-673C-2ACB28E3A521}"/>
              </a:ext>
            </a:extLst>
          </p:cNvPr>
          <p:cNvSpPr/>
          <p:nvPr/>
        </p:nvSpPr>
        <p:spPr>
          <a:xfrm>
            <a:off x="9580781" y="5843805"/>
            <a:ext cx="7203537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ALTERAÇÕES CELULARES </a:t>
            </a:r>
          </a:p>
          <a:p>
            <a:pPr algn="ctr"/>
            <a:r>
              <a:rPr lang="pt-BR" sz="3000" b="1" dirty="0"/>
              <a:t>(BENIGNAS OU REPRESENTATIVAS)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704E1340-416B-44C9-079A-BE6CF408E3FC}"/>
              </a:ext>
            </a:extLst>
          </p:cNvPr>
          <p:cNvSpPr/>
          <p:nvPr/>
        </p:nvSpPr>
        <p:spPr>
          <a:xfrm>
            <a:off x="9580780" y="7097708"/>
            <a:ext cx="7203537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MICROBIOTA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9AD9E344-B1D1-9FB2-6694-2F05687A1788}"/>
              </a:ext>
            </a:extLst>
          </p:cNvPr>
          <p:cNvSpPr/>
          <p:nvPr/>
        </p:nvSpPr>
        <p:spPr>
          <a:xfrm>
            <a:off x="9580779" y="8351611"/>
            <a:ext cx="7203537" cy="953262"/>
          </a:xfrm>
          <a:prstGeom prst="roundRect">
            <a:avLst/>
          </a:prstGeom>
          <a:solidFill>
            <a:srgbClr val="0252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LESÃO</a:t>
            </a:r>
          </a:p>
        </p:txBody>
      </p:sp>
      <p:pic>
        <p:nvPicPr>
          <p:cNvPr id="35" name="Picture 4" descr="Imagens de seta azul png - Gifs.eco.br">
            <a:extLst>
              <a:ext uri="{FF2B5EF4-FFF2-40B4-BE49-F238E27FC236}">
                <a16:creationId xmlns:a16="http://schemas.microsoft.com/office/drawing/2014/main" id="{23E2636A-2AD2-83E3-91C2-A8727F62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4498">
            <a:off x="6082190" y="4945910"/>
            <a:ext cx="2746886" cy="14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9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7A141FC-2F00-3E8F-1403-F1CAF8EC3C8D}"/>
              </a:ext>
            </a:extLst>
          </p:cNvPr>
          <p:cNvSpPr txBox="1">
            <a:spLocks/>
          </p:cNvSpPr>
          <p:nvPr/>
        </p:nvSpPr>
        <p:spPr>
          <a:xfrm>
            <a:off x="1349436" y="1898052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TOTAL DE MODIFICAÇÕES </a:t>
            </a:r>
            <a:r>
              <a:rPr lang="pt-BR" sz="4800" b="1" u="sng" dirty="0">
                <a:solidFill>
                  <a:schemeClr val="accent1">
                    <a:lumMod val="75000"/>
                  </a:schemeClr>
                </a:solidFill>
              </a:rPr>
              <a:t>AVALIAÇÃO DA AMOSTRA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DD9F52C-25EA-F846-B7CB-5E9713FEE43D}"/>
              </a:ext>
            </a:extLst>
          </p:cNvPr>
          <p:cNvGrpSpPr/>
          <p:nvPr/>
        </p:nvGrpSpPr>
        <p:grpSpPr>
          <a:xfrm>
            <a:off x="2467199" y="4977250"/>
            <a:ext cx="3482108" cy="3389234"/>
            <a:chOff x="1116859" y="3484432"/>
            <a:chExt cx="3482108" cy="338923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B7060C2-F878-DEE4-C189-F2F5C5F21714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2" name="Círculo: Vazio 11">
                <a:extLst>
                  <a:ext uri="{FF2B5EF4-FFF2-40B4-BE49-F238E27FC236}">
                    <a16:creationId xmlns:a16="http://schemas.microsoft.com/office/drawing/2014/main" id="{91ED18C3-1130-6C31-F3EA-A01C31B851F7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B599106E-795F-97E7-544E-00DADEDB9FDF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Espaço Reservado para Texto 5">
              <a:extLst>
                <a:ext uri="{FF2B5EF4-FFF2-40B4-BE49-F238E27FC236}">
                  <a16:creationId xmlns:a16="http://schemas.microsoft.com/office/drawing/2014/main" id="{24BAF932-F7CE-84B9-6A6A-30B467CA98DB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225786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6000" b="1" dirty="0">
                  <a:solidFill>
                    <a:schemeClr val="bg1"/>
                  </a:solidFill>
                </a:rPr>
                <a:t>16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3600" b="1" dirty="0">
                  <a:solidFill>
                    <a:schemeClr val="bg1"/>
                  </a:solidFill>
                </a:rPr>
                <a:t>(7,44%)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7C94B2C1-0490-3414-A4B1-713E837DA022}"/>
              </a:ext>
            </a:extLst>
          </p:cNvPr>
          <p:cNvSpPr txBox="1">
            <a:spLocks/>
          </p:cNvSpPr>
          <p:nvPr/>
        </p:nvSpPr>
        <p:spPr>
          <a:xfrm>
            <a:off x="1160498" y="8366483"/>
            <a:ext cx="6095505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DO TOTAL DE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E3BAE88D-417F-232A-A767-8FAB13681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48146"/>
              </p:ext>
            </p:extLst>
          </p:nvPr>
        </p:nvGraphicFramePr>
        <p:xfrm>
          <a:off x="8247790" y="3385723"/>
          <a:ext cx="8751510" cy="6136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4835">
                  <a:extLst>
                    <a:ext uri="{9D8B030D-6E8A-4147-A177-3AD203B41FA5}">
                      <a16:colId xmlns:a16="http://schemas.microsoft.com/office/drawing/2014/main" val="3288531711"/>
                    </a:ext>
                  </a:extLst>
                </a:gridCol>
                <a:gridCol w="1712422">
                  <a:extLst>
                    <a:ext uri="{9D8B030D-6E8A-4147-A177-3AD203B41FA5}">
                      <a16:colId xmlns:a16="http://schemas.microsoft.com/office/drawing/2014/main" val="1420675118"/>
                    </a:ext>
                  </a:extLst>
                </a:gridCol>
                <a:gridCol w="1554253">
                  <a:extLst>
                    <a:ext uri="{9D8B030D-6E8A-4147-A177-3AD203B41FA5}">
                      <a16:colId xmlns:a16="http://schemas.microsoft.com/office/drawing/2014/main" val="3882144110"/>
                    </a:ext>
                  </a:extLst>
                </a:gridCol>
              </a:tblGrid>
              <a:tr h="57645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AVALIAÇÃO DA AMOSTRA</a:t>
                      </a:r>
                    </a:p>
                  </a:txBody>
                  <a:tcPr>
                    <a:solidFill>
                      <a:srgbClr val="0252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ANTES</a:t>
                      </a:r>
                    </a:p>
                  </a:txBody>
                  <a:tcPr>
                    <a:solidFill>
                      <a:srgbClr val="0252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DEPOIS</a:t>
                      </a:r>
                    </a:p>
                  </a:txBody>
                  <a:tcPr>
                    <a:solidFill>
                      <a:srgbClr val="0252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016813"/>
                  </a:ext>
                </a:extLst>
              </a:tr>
              <a:tr h="501673">
                <a:tc>
                  <a:txBody>
                    <a:bodyPr/>
                    <a:lstStyle/>
                    <a:p>
                      <a:r>
                        <a:rPr lang="pt-BR" dirty="0"/>
                        <a:t>Satisfatória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04287"/>
                  </a:ext>
                </a:extLst>
              </a:tr>
              <a:tr h="1322593">
                <a:tc>
                  <a:txBody>
                    <a:bodyPr/>
                    <a:lstStyle/>
                    <a:p>
                      <a:r>
                        <a:rPr lang="pt-BR" dirty="0"/>
                        <a:t>Insatisfatória: Material acelular ou </a:t>
                      </a:r>
                      <a:r>
                        <a:rPr lang="pt-BR" dirty="0" err="1"/>
                        <a:t>hipocelular</a:t>
                      </a:r>
                      <a:r>
                        <a:rPr lang="pt-BR" dirty="0"/>
                        <a:t> em menos de 10% do esfregaço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442903"/>
                  </a:ext>
                </a:extLst>
              </a:tr>
              <a:tr h="912133">
                <a:tc>
                  <a:txBody>
                    <a:bodyPr/>
                    <a:lstStyle/>
                    <a:p>
                      <a:r>
                        <a:rPr lang="pt-BR" dirty="0"/>
                        <a:t>Insatisfatório: </a:t>
                      </a:r>
                      <a:r>
                        <a:rPr lang="pt-BR" dirty="0" err="1"/>
                        <a:t>Piócitos</a:t>
                      </a:r>
                      <a:r>
                        <a:rPr lang="pt-BR" dirty="0"/>
                        <a:t> em mais de 75% do esfregaço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30372"/>
                  </a:ext>
                </a:extLst>
              </a:tr>
              <a:tr h="1322593">
                <a:tc>
                  <a:txBody>
                    <a:bodyPr/>
                    <a:lstStyle/>
                    <a:p>
                      <a:r>
                        <a:rPr lang="pt-BR" dirty="0"/>
                        <a:t>Insatisfatório: Artefatos de dessecamento em mais de 75% do esfregaço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088700"/>
                  </a:ext>
                </a:extLst>
              </a:tr>
              <a:tr h="912133">
                <a:tc>
                  <a:txBody>
                    <a:bodyPr/>
                    <a:lstStyle/>
                    <a:p>
                      <a:r>
                        <a:rPr lang="pt-BR" dirty="0"/>
                        <a:t>Insatisfatório: Intensa superposição celular em mais de 75% do esfregaço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410660"/>
                  </a:ext>
                </a:extLst>
              </a:tr>
              <a:tr h="576456">
                <a:tc>
                  <a:txBody>
                    <a:bodyPr/>
                    <a:lstStyle/>
                    <a:p>
                      <a:r>
                        <a:rPr lang="pt-BR" dirty="0"/>
                        <a:t>Rejeitada por outras causas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516117"/>
                  </a:ext>
                </a:extLst>
              </a:tr>
            </a:tbl>
          </a:graphicData>
        </a:graphic>
      </p:graphicFrame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77C5B41B-6B8B-3B1D-106C-19902E5C684E}"/>
              </a:ext>
            </a:extLst>
          </p:cNvPr>
          <p:cNvSpPr txBox="1">
            <a:spLocks/>
          </p:cNvSpPr>
          <p:nvPr/>
        </p:nvSpPr>
        <p:spPr>
          <a:xfrm>
            <a:off x="9334483" y="1898052"/>
            <a:ext cx="6578124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RESULTADOS NOS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4669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7A141FC-2F00-3E8F-1403-F1CAF8EC3C8D}"/>
              </a:ext>
            </a:extLst>
          </p:cNvPr>
          <p:cNvSpPr txBox="1">
            <a:spLocks/>
          </p:cNvSpPr>
          <p:nvPr/>
        </p:nvSpPr>
        <p:spPr>
          <a:xfrm>
            <a:off x="1349436" y="1898052"/>
            <a:ext cx="5717640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TOTAL DE MODIFICAÇÕES </a:t>
            </a:r>
            <a:r>
              <a:rPr lang="pt-BR" sz="4800" b="1" u="sng" dirty="0">
                <a:solidFill>
                  <a:schemeClr val="accent1">
                    <a:lumMod val="75000"/>
                  </a:schemeClr>
                </a:solidFill>
              </a:rPr>
              <a:t>EPITÉLIOS REPRESENTADOS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DD9F52C-25EA-F846-B7CB-5E9713FEE43D}"/>
              </a:ext>
            </a:extLst>
          </p:cNvPr>
          <p:cNvGrpSpPr/>
          <p:nvPr/>
        </p:nvGrpSpPr>
        <p:grpSpPr>
          <a:xfrm>
            <a:off x="2467199" y="4977250"/>
            <a:ext cx="3482108" cy="3389234"/>
            <a:chOff x="1116859" y="3484432"/>
            <a:chExt cx="3482108" cy="338923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B7060C2-F878-DEE4-C189-F2F5C5F21714}"/>
                </a:ext>
              </a:extLst>
            </p:cNvPr>
            <p:cNvGrpSpPr/>
            <p:nvPr/>
          </p:nvGrpSpPr>
          <p:grpSpPr>
            <a:xfrm>
              <a:off x="1116859" y="3484432"/>
              <a:ext cx="3482108" cy="3389234"/>
              <a:chOff x="1293092" y="3313733"/>
              <a:chExt cx="2757714" cy="2768182"/>
            </a:xfrm>
          </p:grpSpPr>
          <p:sp>
            <p:nvSpPr>
              <p:cNvPr id="12" name="Círculo: Vazio 11">
                <a:extLst>
                  <a:ext uri="{FF2B5EF4-FFF2-40B4-BE49-F238E27FC236}">
                    <a16:creationId xmlns:a16="http://schemas.microsoft.com/office/drawing/2014/main" id="{91ED18C3-1130-6C31-F3EA-A01C31B851F7}"/>
                  </a:ext>
                </a:extLst>
              </p:cNvPr>
              <p:cNvSpPr/>
              <p:nvPr/>
            </p:nvSpPr>
            <p:spPr>
              <a:xfrm>
                <a:off x="1293092" y="3313733"/>
                <a:ext cx="2757714" cy="2768182"/>
              </a:xfrm>
              <a:prstGeom prst="donut">
                <a:avLst>
                  <a:gd name="adj" fmla="val 4097"/>
                </a:avLst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B599106E-795F-97E7-544E-00DADEDB9FDF}"/>
                  </a:ext>
                </a:extLst>
              </p:cNvPr>
              <p:cNvSpPr/>
              <p:nvPr/>
            </p:nvSpPr>
            <p:spPr>
              <a:xfrm>
                <a:off x="1525605" y="3540633"/>
                <a:ext cx="2292687" cy="2314381"/>
              </a:xfrm>
              <a:prstGeom prst="ellipse">
                <a:avLst/>
              </a:prstGeom>
              <a:solidFill>
                <a:srgbClr val="02528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Espaço Reservado para Texto 5">
              <a:extLst>
                <a:ext uri="{FF2B5EF4-FFF2-40B4-BE49-F238E27FC236}">
                  <a16:creationId xmlns:a16="http://schemas.microsoft.com/office/drawing/2014/main" id="{24BAF932-F7CE-84B9-6A6A-30B467CA98DB}"/>
                </a:ext>
              </a:extLst>
            </p:cNvPr>
            <p:cNvSpPr txBox="1">
              <a:spLocks/>
            </p:cNvSpPr>
            <p:nvPr/>
          </p:nvSpPr>
          <p:spPr>
            <a:xfrm>
              <a:off x="1842465" y="4225786"/>
              <a:ext cx="2030893" cy="953262"/>
            </a:xfrm>
            <a:prstGeom prst="rect">
              <a:avLst/>
            </a:prstGeom>
          </p:spPr>
          <p:txBody>
            <a:bodyPr/>
            <a:lstStyle>
              <a:lvl1pPr marL="0" indent="0" algn="l" defTabSz="1371600" rtl="0" eaLnBrk="1" latinLnBrk="0" hangingPunct="1">
                <a:lnSpc>
                  <a:spcPts val="3600"/>
                </a:lnSpc>
                <a:spcBef>
                  <a:spcPts val="2400"/>
                </a:spcBef>
                <a:buFont typeface="Arial" panose="020B0604020202020204" pitchFamily="34" charset="0"/>
                <a:buNone/>
                <a:defRPr sz="3000" kern="1200">
                  <a:solidFill>
                    <a:srgbClr val="565755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ctr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6000" b="1" dirty="0">
                  <a:solidFill>
                    <a:schemeClr val="bg1"/>
                  </a:solidFill>
                </a:rPr>
                <a:t>90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pt-BR" sz="3600" b="1" dirty="0">
                  <a:solidFill>
                    <a:schemeClr val="bg1"/>
                  </a:solidFill>
                </a:rPr>
                <a:t>(41,86%)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dirty="0"/>
            </a:p>
          </p:txBody>
        </p:sp>
      </p:grp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7C94B2C1-0490-3414-A4B1-713E837DA022}"/>
              </a:ext>
            </a:extLst>
          </p:cNvPr>
          <p:cNvSpPr txBox="1">
            <a:spLocks/>
          </p:cNvSpPr>
          <p:nvPr/>
        </p:nvSpPr>
        <p:spPr>
          <a:xfrm>
            <a:off x="1160498" y="8366483"/>
            <a:ext cx="6095505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DO TOTAL DE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77C5B41B-6B8B-3B1D-106C-19902E5C684E}"/>
              </a:ext>
            </a:extLst>
          </p:cNvPr>
          <p:cNvSpPr txBox="1">
            <a:spLocks/>
          </p:cNvSpPr>
          <p:nvPr/>
        </p:nvSpPr>
        <p:spPr>
          <a:xfrm>
            <a:off x="9334483" y="1898052"/>
            <a:ext cx="6578124" cy="95326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b="1" dirty="0"/>
              <a:t>RESULTADOS NOS LAUDOS MODIFICADOS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B75878B1-1C2F-6238-8B3A-952ACAE8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608799" cy="1216131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2" name="Google Shape;460;p20">
            <a:extLst>
              <a:ext uri="{FF2B5EF4-FFF2-40B4-BE49-F238E27FC236}">
                <a16:creationId xmlns:a16="http://schemas.microsoft.com/office/drawing/2014/main" id="{D907D8A0-E7E5-960D-1152-8F99301B49DA}"/>
              </a:ext>
            </a:extLst>
          </p:cNvPr>
          <p:cNvSpPr/>
          <p:nvPr/>
        </p:nvSpPr>
        <p:spPr>
          <a:xfrm>
            <a:off x="8299210" y="3610709"/>
            <a:ext cx="9007888" cy="5234039"/>
          </a:xfrm>
          <a:custGeom>
            <a:avLst/>
            <a:gdLst/>
            <a:ahLst/>
            <a:cxnLst/>
            <a:rect l="l" t="t" r="r" b="b"/>
            <a:pathLst>
              <a:path w="13775581" h="8517901" extrusionOk="0">
                <a:moveTo>
                  <a:pt x="0" y="0"/>
                </a:moveTo>
                <a:lnTo>
                  <a:pt x="13775580" y="0"/>
                </a:lnTo>
                <a:lnTo>
                  <a:pt x="13775580" y="8517900"/>
                </a:lnTo>
                <a:lnTo>
                  <a:pt x="0" y="8517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5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  <p:bldP spid="2" grpId="0" animBg="1"/>
    </p:bldLst>
  </p:timing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6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Props1.xml><?xml version="1.0" encoding="utf-8"?>
<ds:datastoreItem xmlns:ds="http://schemas.openxmlformats.org/officeDocument/2006/customXml" ds:itemID="{50318800-97F8-49F1-B0CC-5B9916E5D6E2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49AE5F8B-9735-4006-A62F-09C867CD1390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DE9DBE49-EB74-494C-AD9A-C82967887F4E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5773CB4B-C36B-4A31-8EA5-45A5A66F982E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CAFE89D8-A8D3-4965-ACC5-3E856734B3F3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0FA440CC-E4C1-429C-B156-53FF2DB2D88A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D6847D71-DA33-4DDC-8846-13E7862632A3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B43E3A3E-7B45-48C2-9CEA-01140FBF1D9C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3D70F23D-59E1-40A9-B7E2-0AFCF798DFDB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AA02AB16-498C-4FC6-B728-D5A53C5EBF39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702F4B14-A1E3-4FDC-BEAC-9AB68A3E4210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0BFD448A-9746-4FA7-99A4-ED9DF33CCBE2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5098DE1B-4798-4EFF-BE83-9C5ED97AD4FC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1B4D1C4F-FD95-470B-B271-BFB5F481161F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A8B4F502-2FE9-4884-A03B-473B0487E28F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E28D947F-82D0-4F9D-B6E8-12F64957F598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1AF607A1-538F-46FF-9A94-DB311F7FB2FA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9F654D7E-D703-42D1-B698-0F6CC759AD1A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B116C341-2658-4621-9028-81556FBBDF49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56D5450E-04E5-451B-AF88-677E3EC2D6D1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9A391C55-D426-4F64-98B1-8F0E9415CF01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6157AB4C-9F4F-4EA7-8758-5728FE0723C0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1111</Words>
  <Application>Microsoft Office PowerPoint</Application>
  <PresentationFormat>Personalizar</PresentationFormat>
  <Paragraphs>187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 Bold</vt:lpstr>
      <vt:lpstr>Poppins</vt:lpstr>
      <vt:lpstr>Congresso de Patologia</vt:lpstr>
      <vt:lpstr>Monitoramento externo da qualidade  dos laudos citopatológicos: estudo em laboratórios do Estado do Rio Grande do Norte</vt:lpstr>
      <vt:lpstr>Declaração de Conflito de Interesse</vt:lpstr>
      <vt:lpstr>Introdução</vt:lpstr>
      <vt:lpstr>Objetivo</vt:lpstr>
      <vt:lpstr>Método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Achados importantes</vt:lpstr>
      <vt:lpstr>Conclusão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Rafaela Carla</cp:lastModifiedBy>
  <cp:revision>27</cp:revision>
  <dcterms:created xsi:type="dcterms:W3CDTF">2024-02-22T18:43:09Z</dcterms:created>
  <dcterms:modified xsi:type="dcterms:W3CDTF">2024-05-23T16:55:24Z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